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147475407" r:id="rId3"/>
    <p:sldId id="2147475402" r:id="rId4"/>
    <p:sldId id="2147475400" r:id="rId5"/>
    <p:sldId id="2147475399" r:id="rId6"/>
    <p:sldId id="2147475411" r:id="rId7"/>
    <p:sldId id="358" r:id="rId8"/>
    <p:sldId id="2146846990" r:id="rId9"/>
    <p:sldId id="2145872269" r:id="rId10"/>
    <p:sldId id="2146846929" r:id="rId11"/>
    <p:sldId id="2147475408" r:id="rId12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1776A-8408-40A4-95C2-31CC3D2DE486}" v="6" dt="2024-03-11T08:17:49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Moz" userId="d4f9af4a-e8e8-4778-bf70-10326edb6969" providerId="ADAL" clId="{4798A1B7-F60C-4B0F-ACC5-FB09F7530032}"/>
    <pc:docChg chg="undo custSel addSld delSld modSld sldOrd modMainMaster modNotesMaster">
      <pc:chgData name="Monica Moz" userId="d4f9af4a-e8e8-4778-bf70-10326edb6969" providerId="ADAL" clId="{4798A1B7-F60C-4B0F-ACC5-FB09F7530032}" dt="2024-03-07T13:31:14.350" v="2150" actId="20577"/>
      <pc:docMkLst>
        <pc:docMk/>
      </pc:docMkLst>
      <pc:sldChg chg="addSp delSp modSp mod">
        <pc:chgData name="Monica Moz" userId="d4f9af4a-e8e8-4778-bf70-10326edb6969" providerId="ADAL" clId="{4798A1B7-F60C-4B0F-ACC5-FB09F7530032}" dt="2024-03-07T08:12:38.056" v="695" actId="1076"/>
        <pc:sldMkLst>
          <pc:docMk/>
          <pc:sldMk cId="0" sldId="257"/>
        </pc:sldMkLst>
        <pc:spChg chg="add del">
          <ac:chgData name="Monica Moz" userId="d4f9af4a-e8e8-4778-bf70-10326edb6969" providerId="ADAL" clId="{4798A1B7-F60C-4B0F-ACC5-FB09F7530032}" dt="2024-03-05T15:59:59.283" v="211" actId="26606"/>
          <ac:spMkLst>
            <pc:docMk/>
            <pc:sldMk cId="0" sldId="257"/>
            <ac:spMk id="3" creationId="{07E96BEB-1E92-856E-3503-1B5B8989DDEC}"/>
          </ac:spMkLst>
        </pc:spChg>
        <pc:spChg chg="add mod">
          <ac:chgData name="Monica Moz" userId="d4f9af4a-e8e8-4778-bf70-10326edb6969" providerId="ADAL" clId="{4798A1B7-F60C-4B0F-ACC5-FB09F7530032}" dt="2024-03-07T08:11:58.876" v="692" actId="1076"/>
          <ac:spMkLst>
            <pc:docMk/>
            <pc:sldMk cId="0" sldId="257"/>
            <ac:spMk id="6" creationId="{ED281D92-642A-E82A-F85F-82225675A1AB}"/>
          </ac:spMkLst>
        </pc:spChg>
        <pc:graphicFrameChg chg="add del">
          <ac:chgData name="Monica Moz" userId="d4f9af4a-e8e8-4778-bf70-10326edb6969" providerId="ADAL" clId="{4798A1B7-F60C-4B0F-ACC5-FB09F7530032}" dt="2024-03-05T15:59:54.917" v="208" actId="26606"/>
          <ac:graphicFrameMkLst>
            <pc:docMk/>
            <pc:sldMk cId="0" sldId="257"/>
            <ac:graphicFrameMk id="8" creationId="{509FE018-BB77-112A-2DED-4260AB60E70D}"/>
          </ac:graphicFrameMkLst>
        </pc:graphicFrameChg>
        <pc:graphicFrameChg chg="add del">
          <ac:chgData name="Monica Moz" userId="d4f9af4a-e8e8-4778-bf70-10326edb6969" providerId="ADAL" clId="{4798A1B7-F60C-4B0F-ACC5-FB09F7530032}" dt="2024-03-05T15:59:59.263" v="210" actId="26606"/>
          <ac:graphicFrameMkLst>
            <pc:docMk/>
            <pc:sldMk cId="0" sldId="257"/>
            <ac:graphicFrameMk id="10" creationId="{904E722F-A1AE-DEAE-E37A-0EEDD53A8229}"/>
          </ac:graphicFrameMkLst>
        </pc:graphicFrameChg>
        <pc:graphicFrameChg chg="add mod modGraphic">
          <ac:chgData name="Monica Moz" userId="d4f9af4a-e8e8-4778-bf70-10326edb6969" providerId="ADAL" clId="{4798A1B7-F60C-4B0F-ACC5-FB09F7530032}" dt="2024-03-07T07:33:03.495" v="240" actId="26606"/>
          <ac:graphicFrameMkLst>
            <pc:docMk/>
            <pc:sldMk cId="0" sldId="257"/>
            <ac:graphicFrameMk id="12" creationId="{F8FF52A2-4AB2-99F5-F088-B7209CDEAD29}"/>
          </ac:graphicFrameMkLst>
        </pc:graphicFrameChg>
        <pc:picChg chg="mod">
          <ac:chgData name="Monica Moz" userId="d4f9af4a-e8e8-4778-bf70-10326edb6969" providerId="ADAL" clId="{4798A1B7-F60C-4B0F-ACC5-FB09F7530032}" dt="2024-03-07T08:12:38.056" v="695" actId="1076"/>
          <ac:picMkLst>
            <pc:docMk/>
            <pc:sldMk cId="0" sldId="257"/>
            <ac:picMk id="4" creationId="{A64AF259-B08B-0EBF-0071-657133197DBC}"/>
          </ac:picMkLst>
        </pc:picChg>
      </pc:sldChg>
      <pc:sldChg chg="addSp delSp modSp del mod ord setBg">
        <pc:chgData name="Monica Moz" userId="d4f9af4a-e8e8-4778-bf70-10326edb6969" providerId="ADAL" clId="{4798A1B7-F60C-4B0F-ACC5-FB09F7530032}" dt="2024-03-07T07:35:41.924" v="268" actId="2696"/>
        <pc:sldMkLst>
          <pc:docMk/>
          <pc:sldMk cId="0" sldId="263"/>
        </pc:sldMkLst>
        <pc:spChg chg="mod">
          <ac:chgData name="Monica Moz" userId="d4f9af4a-e8e8-4778-bf70-10326edb6969" providerId="ADAL" clId="{4798A1B7-F60C-4B0F-ACC5-FB09F7530032}" dt="2024-03-05T16:00:23.771" v="216" actId="26606"/>
          <ac:spMkLst>
            <pc:docMk/>
            <pc:sldMk cId="0" sldId="263"/>
            <ac:spMk id="2" creationId="{E2490ACF-E990-C718-F311-C06594766E26}"/>
          </ac:spMkLst>
        </pc:spChg>
        <pc:spChg chg="mod">
          <ac:chgData name="Monica Moz" userId="d4f9af4a-e8e8-4778-bf70-10326edb6969" providerId="ADAL" clId="{4798A1B7-F60C-4B0F-ACC5-FB09F7530032}" dt="2024-03-05T16:00:23.771" v="216" actId="26606"/>
          <ac:spMkLst>
            <pc:docMk/>
            <pc:sldMk cId="0" sldId="263"/>
            <ac:spMk id="6" creationId="{C280CE22-87BD-143A-666A-4D3C0A2A2CD4}"/>
          </ac:spMkLst>
        </pc:spChg>
        <pc:spChg chg="mod">
          <ac:chgData name="Monica Moz" userId="d4f9af4a-e8e8-4778-bf70-10326edb6969" providerId="ADAL" clId="{4798A1B7-F60C-4B0F-ACC5-FB09F7530032}" dt="2024-03-05T16:00:23.771" v="216" actId="26606"/>
          <ac:spMkLst>
            <pc:docMk/>
            <pc:sldMk cId="0" sldId="263"/>
            <ac:spMk id="7" creationId="{303C202F-8035-2DBD-C605-24BB8ECD1E00}"/>
          </ac:spMkLst>
        </pc:spChg>
        <pc:spChg chg="add mod">
          <ac:chgData name="Monica Moz" userId="d4f9af4a-e8e8-4778-bf70-10326edb6969" providerId="ADAL" clId="{4798A1B7-F60C-4B0F-ACC5-FB09F7530032}" dt="2024-03-07T07:33:54.759" v="245" actId="1076"/>
          <ac:spMkLst>
            <pc:docMk/>
            <pc:sldMk cId="0" sldId="263"/>
            <ac:spMk id="9" creationId="{1B28D3FB-1713-F02D-1DB4-0E0355FB0AEC}"/>
          </ac:spMkLst>
        </pc:spChg>
        <pc:spChg chg="add">
          <ac:chgData name="Monica Moz" userId="d4f9af4a-e8e8-4778-bf70-10326edb6969" providerId="ADAL" clId="{4798A1B7-F60C-4B0F-ACC5-FB09F7530032}" dt="2024-03-05T16:00:23.771" v="216" actId="26606"/>
          <ac:spMkLst>
            <pc:docMk/>
            <pc:sldMk cId="0" sldId="263"/>
            <ac:spMk id="13" creationId="{01D0AF59-99C3-4251-AB9A-C966C6AD4400}"/>
          </ac:spMkLst>
        </pc:spChg>
        <pc:spChg chg="add">
          <ac:chgData name="Monica Moz" userId="d4f9af4a-e8e8-4778-bf70-10326edb6969" providerId="ADAL" clId="{4798A1B7-F60C-4B0F-ACC5-FB09F7530032}" dt="2024-03-05T16:00:23.771" v="216" actId="26606"/>
          <ac:spMkLst>
            <pc:docMk/>
            <pc:sldMk cId="0" sldId="263"/>
            <ac:spMk id="15" creationId="{1855405F-37A2-4869-9154-F8BE3BECE6C3}"/>
          </ac:spMkLst>
        </pc:spChg>
        <pc:picChg chg="mod">
          <ac:chgData name="Monica Moz" userId="d4f9af4a-e8e8-4778-bf70-10326edb6969" providerId="ADAL" clId="{4798A1B7-F60C-4B0F-ACC5-FB09F7530032}" dt="2024-03-05T16:00:23.771" v="216" actId="26606"/>
          <ac:picMkLst>
            <pc:docMk/>
            <pc:sldMk cId="0" sldId="263"/>
            <ac:picMk id="3" creationId="{EEA6C5DB-E953-25A6-336C-C3545D59EE25}"/>
          </ac:picMkLst>
        </pc:picChg>
        <pc:picChg chg="del mod">
          <ac:chgData name="Monica Moz" userId="d4f9af4a-e8e8-4778-bf70-10326edb6969" providerId="ADAL" clId="{4798A1B7-F60C-4B0F-ACC5-FB09F7530032}" dt="2024-03-07T07:33:31.776" v="241" actId="478"/>
          <ac:picMkLst>
            <pc:docMk/>
            <pc:sldMk cId="0" sldId="263"/>
            <ac:picMk id="4" creationId="{DFFE162A-1F74-45B4-FE13-3E127A380D86}"/>
          </ac:picMkLst>
        </pc:picChg>
        <pc:picChg chg="mod">
          <ac:chgData name="Monica Moz" userId="d4f9af4a-e8e8-4778-bf70-10326edb6969" providerId="ADAL" clId="{4798A1B7-F60C-4B0F-ACC5-FB09F7530032}" dt="2024-03-05T16:00:23.771" v="216" actId="26606"/>
          <ac:picMkLst>
            <pc:docMk/>
            <pc:sldMk cId="0" sldId="263"/>
            <ac:picMk id="5" creationId="{D0BDD729-6C64-8246-5088-28FA437DF52F}"/>
          </ac:picMkLst>
        </pc:picChg>
        <pc:picChg chg="add mod">
          <ac:chgData name="Monica Moz" userId="d4f9af4a-e8e8-4778-bf70-10326edb6969" providerId="ADAL" clId="{4798A1B7-F60C-4B0F-ACC5-FB09F7530032}" dt="2024-03-07T07:33:46.316" v="243" actId="1076"/>
          <ac:picMkLst>
            <pc:docMk/>
            <pc:sldMk cId="0" sldId="263"/>
            <ac:picMk id="8" creationId="{80D53780-9C66-7A85-BA83-7A13159F4C4F}"/>
          </ac:picMkLst>
        </pc:picChg>
      </pc:sldChg>
      <pc:sldChg chg="addSp delSp modSp del mod ord setBg">
        <pc:chgData name="Monica Moz" userId="d4f9af4a-e8e8-4778-bf70-10326edb6969" providerId="ADAL" clId="{4798A1B7-F60C-4B0F-ACC5-FB09F7530032}" dt="2024-03-07T11:59:28.631" v="1568" actId="2696"/>
        <pc:sldMkLst>
          <pc:docMk/>
          <pc:sldMk cId="0" sldId="264"/>
        </pc:sldMkLst>
        <pc:spChg chg="mod">
          <ac:chgData name="Monica Moz" userId="d4f9af4a-e8e8-4778-bf70-10326edb6969" providerId="ADAL" clId="{4798A1B7-F60C-4B0F-ACC5-FB09F7530032}" dt="2024-03-07T10:04:01.191" v="1197" actId="20577"/>
          <ac:spMkLst>
            <pc:docMk/>
            <pc:sldMk cId="0" sldId="264"/>
            <ac:spMk id="2" creationId="{A97C946F-17AC-BE85-E86F-22CE6D59019B}"/>
          </ac:spMkLst>
        </pc:spChg>
        <pc:spChg chg="mod">
          <ac:chgData name="Monica Moz" userId="d4f9af4a-e8e8-4778-bf70-10326edb6969" providerId="ADAL" clId="{4798A1B7-F60C-4B0F-ACC5-FB09F7530032}" dt="2024-03-07T08:30:27.683" v="830" actId="20577"/>
          <ac:spMkLst>
            <pc:docMk/>
            <pc:sldMk cId="0" sldId="264"/>
            <ac:spMk id="3" creationId="{D9FF42CF-C506-5849-16D5-5D3733202E46}"/>
          </ac:spMkLst>
        </pc:spChg>
        <pc:spChg chg="add del mod">
          <ac:chgData name="Monica Moz" userId="d4f9af4a-e8e8-4778-bf70-10326edb6969" providerId="ADAL" clId="{4798A1B7-F60C-4B0F-ACC5-FB09F7530032}" dt="2024-03-07T08:17:48.747" v="770" actId="26606"/>
          <ac:spMkLst>
            <pc:docMk/>
            <pc:sldMk cId="0" sldId="264"/>
            <ac:spMk id="8" creationId="{777A147A-9ED8-46B4-8660-1B3C2AA880B5}"/>
          </ac:spMkLst>
        </pc:spChg>
        <pc:spChg chg="add del mod">
          <ac:chgData name="Monica Moz" userId="d4f9af4a-e8e8-4778-bf70-10326edb6969" providerId="ADAL" clId="{4798A1B7-F60C-4B0F-ACC5-FB09F7530032}" dt="2024-03-07T08:17:48.747" v="770" actId="26606"/>
          <ac:spMkLst>
            <pc:docMk/>
            <pc:sldMk cId="0" sldId="264"/>
            <ac:spMk id="10" creationId="{5D6C15A0-C087-4593-8414-2B4EC1CDC3DE}"/>
          </ac:spMkLst>
        </pc:spChg>
        <pc:spChg chg="add">
          <ac:chgData name="Monica Moz" userId="d4f9af4a-e8e8-4778-bf70-10326edb6969" providerId="ADAL" clId="{4798A1B7-F60C-4B0F-ACC5-FB09F7530032}" dt="2024-03-07T08:17:48.747" v="770" actId="26606"/>
          <ac:spMkLst>
            <pc:docMk/>
            <pc:sldMk cId="0" sldId="264"/>
            <ac:spMk id="15" creationId="{100EDD19-6802-4EC3-95CE-CFFAB042CFD6}"/>
          </ac:spMkLst>
        </pc:spChg>
        <pc:spChg chg="add">
          <ac:chgData name="Monica Moz" userId="d4f9af4a-e8e8-4778-bf70-10326edb6969" providerId="ADAL" clId="{4798A1B7-F60C-4B0F-ACC5-FB09F7530032}" dt="2024-03-07T08:17:48.747" v="770" actId="26606"/>
          <ac:spMkLst>
            <pc:docMk/>
            <pc:sldMk cId="0" sldId="264"/>
            <ac:spMk id="17" creationId="{DB17E863-922E-4C26-BD64-E8FD41D28661}"/>
          </ac:spMkLst>
        </pc:spChg>
      </pc:sldChg>
      <pc:sldChg chg="addSp modSp del mod setBg">
        <pc:chgData name="Monica Moz" userId="d4f9af4a-e8e8-4778-bf70-10326edb6969" providerId="ADAL" clId="{4798A1B7-F60C-4B0F-ACC5-FB09F7530032}" dt="2024-03-07T08:17:06.517" v="765" actId="2696"/>
        <pc:sldMkLst>
          <pc:docMk/>
          <pc:sldMk cId="0" sldId="266"/>
        </pc:sldMkLst>
        <pc:spChg chg="mod ord">
          <ac:chgData name="Monica Moz" userId="d4f9af4a-e8e8-4778-bf70-10326edb6969" providerId="ADAL" clId="{4798A1B7-F60C-4B0F-ACC5-FB09F7530032}" dt="2024-03-04T15:37:13.281" v="5" actId="26606"/>
          <ac:spMkLst>
            <pc:docMk/>
            <pc:sldMk cId="0" sldId="266"/>
            <ac:spMk id="2" creationId="{C4948A7A-C49C-69EE-695A-7442D0975340}"/>
          </ac:spMkLst>
        </pc:spChg>
        <pc:spChg chg="mod">
          <ac:chgData name="Monica Moz" userId="d4f9af4a-e8e8-4778-bf70-10326edb6969" providerId="ADAL" clId="{4798A1B7-F60C-4B0F-ACC5-FB09F7530032}" dt="2024-03-07T08:14:23.082" v="725" actId="20577"/>
          <ac:spMkLst>
            <pc:docMk/>
            <pc:sldMk cId="0" sldId="266"/>
            <ac:spMk id="3" creationId="{6F5DBF26-6C98-DA9C-AAE0-5904E325A9EB}"/>
          </ac:spMkLst>
        </pc:spChg>
        <pc:spChg chg="add">
          <ac:chgData name="Monica Moz" userId="d4f9af4a-e8e8-4778-bf70-10326edb6969" providerId="ADAL" clId="{4798A1B7-F60C-4B0F-ACC5-FB09F7530032}" dt="2024-03-04T15:37:13.281" v="5" actId="26606"/>
          <ac:spMkLst>
            <pc:docMk/>
            <pc:sldMk cId="0" sldId="266"/>
            <ac:spMk id="8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4T15:37:13.281" v="5" actId="26606"/>
          <ac:spMkLst>
            <pc:docMk/>
            <pc:sldMk cId="0" sldId="266"/>
            <ac:spMk id="10" creationId="{5D6C15A0-C087-4593-8414-2B4EC1CDC3DE}"/>
          </ac:spMkLst>
        </pc:spChg>
      </pc:sldChg>
      <pc:sldChg chg="del">
        <pc:chgData name="Monica Moz" userId="d4f9af4a-e8e8-4778-bf70-10326edb6969" providerId="ADAL" clId="{4798A1B7-F60C-4B0F-ACC5-FB09F7530032}" dt="2024-03-07T08:46:25.524" v="1007" actId="2696"/>
        <pc:sldMkLst>
          <pc:docMk/>
          <pc:sldMk cId="0" sldId="268"/>
        </pc:sldMkLst>
      </pc:sldChg>
      <pc:sldChg chg="addSp modSp del mod setBg">
        <pc:chgData name="Monica Moz" userId="d4f9af4a-e8e8-4778-bf70-10326edb6969" providerId="ADAL" clId="{4798A1B7-F60C-4B0F-ACC5-FB09F7530032}" dt="2024-03-07T08:11:33.207" v="687" actId="2696"/>
        <pc:sldMkLst>
          <pc:docMk/>
          <pc:sldMk cId="0" sldId="269"/>
        </pc:sldMkLst>
        <pc:spChg chg="mod">
          <ac:chgData name="Monica Moz" userId="d4f9af4a-e8e8-4778-bf70-10326edb6969" providerId="ADAL" clId="{4798A1B7-F60C-4B0F-ACC5-FB09F7530032}" dt="2024-03-04T15:39:40.381" v="17" actId="26606"/>
          <ac:spMkLst>
            <pc:docMk/>
            <pc:sldMk cId="0" sldId="269"/>
            <ac:spMk id="2" creationId="{3C104461-1A7B-25A2-9E6E-D15032619447}"/>
          </ac:spMkLst>
        </pc:spChg>
        <pc:spChg chg="mod">
          <ac:chgData name="Monica Moz" userId="d4f9af4a-e8e8-4778-bf70-10326edb6969" providerId="ADAL" clId="{4798A1B7-F60C-4B0F-ACC5-FB09F7530032}" dt="2024-03-04T15:39:40.381" v="17" actId="26606"/>
          <ac:spMkLst>
            <pc:docMk/>
            <pc:sldMk cId="0" sldId="269"/>
            <ac:spMk id="4" creationId="{0B6C1E0F-60BF-8BDB-077A-1ACCACEF9BD5}"/>
          </ac:spMkLst>
        </pc:spChg>
        <pc:spChg chg="add">
          <ac:chgData name="Monica Moz" userId="d4f9af4a-e8e8-4778-bf70-10326edb6969" providerId="ADAL" clId="{4798A1B7-F60C-4B0F-ACC5-FB09F7530032}" dt="2024-03-04T15:39:40.381" v="17" actId="26606"/>
          <ac:spMkLst>
            <pc:docMk/>
            <pc:sldMk cId="0" sldId="269"/>
            <ac:spMk id="10" creationId="{8E84B073-7978-494F-BD69-3C15D2CBF8C9}"/>
          </ac:spMkLst>
        </pc:spChg>
        <pc:spChg chg="add">
          <ac:chgData name="Monica Moz" userId="d4f9af4a-e8e8-4778-bf70-10326edb6969" providerId="ADAL" clId="{4798A1B7-F60C-4B0F-ACC5-FB09F7530032}" dt="2024-03-04T15:39:40.381" v="17" actId="26606"/>
          <ac:spMkLst>
            <pc:docMk/>
            <pc:sldMk cId="0" sldId="269"/>
            <ac:spMk id="12" creationId="{96B05946-1FC4-49B3-AAEC-C8854CA8A2F3}"/>
          </ac:spMkLst>
        </pc:spChg>
        <pc:picChg chg="mod">
          <ac:chgData name="Monica Moz" userId="d4f9af4a-e8e8-4778-bf70-10326edb6969" providerId="ADAL" clId="{4798A1B7-F60C-4B0F-ACC5-FB09F7530032}" dt="2024-03-04T15:39:40.381" v="17" actId="26606"/>
          <ac:picMkLst>
            <pc:docMk/>
            <pc:sldMk cId="0" sldId="269"/>
            <ac:picMk id="3" creationId="{3C6EF149-B0FC-9C53-5314-3CFEFD163CB8}"/>
          </ac:picMkLst>
        </pc:picChg>
      </pc:sldChg>
      <pc:sldChg chg="modSp mod ord">
        <pc:chgData name="Monica Moz" userId="d4f9af4a-e8e8-4778-bf70-10326edb6969" providerId="ADAL" clId="{4798A1B7-F60C-4B0F-ACC5-FB09F7530032}" dt="2024-03-07T12:01:59.069" v="1573"/>
        <pc:sldMkLst>
          <pc:docMk/>
          <pc:sldMk cId="0" sldId="272"/>
        </pc:sldMkLst>
        <pc:spChg chg="mod">
          <ac:chgData name="Monica Moz" userId="d4f9af4a-e8e8-4778-bf70-10326edb6969" providerId="ADAL" clId="{4798A1B7-F60C-4B0F-ACC5-FB09F7530032}" dt="2024-03-07T08:22:22.324" v="799" actId="14100"/>
          <ac:spMkLst>
            <pc:docMk/>
            <pc:sldMk cId="0" sldId="272"/>
            <ac:spMk id="2" creationId="{9A77F246-4DB0-9FAC-7A9F-C5511E585913}"/>
          </ac:spMkLst>
        </pc:spChg>
        <pc:spChg chg="mod">
          <ac:chgData name="Monica Moz" userId="d4f9af4a-e8e8-4778-bf70-10326edb6969" providerId="ADAL" clId="{4798A1B7-F60C-4B0F-ACC5-FB09F7530032}" dt="2024-03-07T08:22:06.702" v="793" actId="404"/>
          <ac:spMkLst>
            <pc:docMk/>
            <pc:sldMk cId="0" sldId="272"/>
            <ac:spMk id="3" creationId="{F2843DED-393B-1422-A728-94D7D8924E9E}"/>
          </ac:spMkLst>
        </pc:spChg>
      </pc:sldChg>
      <pc:sldChg chg="modSp del mod ord">
        <pc:chgData name="Monica Moz" userId="d4f9af4a-e8e8-4778-bf70-10326edb6969" providerId="ADAL" clId="{4798A1B7-F60C-4B0F-ACC5-FB09F7530032}" dt="2024-03-07T10:06:56.926" v="1238" actId="2696"/>
        <pc:sldMkLst>
          <pc:docMk/>
          <pc:sldMk cId="0" sldId="273"/>
        </pc:sldMkLst>
        <pc:spChg chg="mod">
          <ac:chgData name="Monica Moz" userId="d4f9af4a-e8e8-4778-bf70-10326edb6969" providerId="ADAL" clId="{4798A1B7-F60C-4B0F-ACC5-FB09F7530032}" dt="2024-03-07T10:06:05.643" v="1216" actId="255"/>
          <ac:spMkLst>
            <pc:docMk/>
            <pc:sldMk cId="0" sldId="273"/>
            <ac:spMk id="2" creationId="{6D963856-9F24-C321-DF3B-16277CB20DB4}"/>
          </ac:spMkLst>
        </pc:spChg>
      </pc:sldChg>
      <pc:sldChg chg="addSp delSp modSp del mod ord setBg">
        <pc:chgData name="Monica Moz" userId="d4f9af4a-e8e8-4778-bf70-10326edb6969" providerId="ADAL" clId="{4798A1B7-F60C-4B0F-ACC5-FB09F7530032}" dt="2024-03-07T12:20:08.244" v="1928" actId="2696"/>
        <pc:sldMkLst>
          <pc:docMk/>
          <pc:sldMk cId="0" sldId="274"/>
        </pc:sldMkLst>
        <pc:spChg chg="mod">
          <ac:chgData name="Monica Moz" userId="d4f9af4a-e8e8-4778-bf70-10326edb6969" providerId="ADAL" clId="{4798A1B7-F60C-4B0F-ACC5-FB09F7530032}" dt="2024-03-07T12:17:05.955" v="1762" actId="1076"/>
          <ac:spMkLst>
            <pc:docMk/>
            <pc:sldMk cId="0" sldId="274"/>
            <ac:spMk id="2" creationId="{917763AF-7597-3343-098B-47BA0CE555EA}"/>
          </ac:spMkLst>
        </pc:spChg>
        <pc:spChg chg="mod">
          <ac:chgData name="Monica Moz" userId="d4f9af4a-e8e8-4778-bf70-10326edb6969" providerId="ADAL" clId="{4798A1B7-F60C-4B0F-ACC5-FB09F7530032}" dt="2024-03-07T12:18:01.678" v="1885" actId="1038"/>
          <ac:spMkLst>
            <pc:docMk/>
            <pc:sldMk cId="0" sldId="274"/>
            <ac:spMk id="3" creationId="{8956F44A-1D27-3FC9-5388-F5B75B27232D}"/>
          </ac:spMkLst>
        </pc:spChg>
        <pc:spChg chg="mod">
          <ac:chgData name="Monica Moz" userId="d4f9af4a-e8e8-4778-bf70-10326edb6969" providerId="ADAL" clId="{4798A1B7-F60C-4B0F-ACC5-FB09F7530032}" dt="2024-03-07T12:17:19.017" v="1817" actId="1035"/>
          <ac:spMkLst>
            <pc:docMk/>
            <pc:sldMk cId="0" sldId="274"/>
            <ac:spMk id="4" creationId="{B17A7CD3-8F11-77C4-46AE-A521EA4DBF57}"/>
          </ac:spMkLst>
        </pc:spChg>
        <pc:spChg chg="mod">
          <ac:chgData name="Monica Moz" userId="d4f9af4a-e8e8-4778-bf70-10326edb6969" providerId="ADAL" clId="{4798A1B7-F60C-4B0F-ACC5-FB09F7530032}" dt="2024-03-07T12:17:41.254" v="1831" actId="1035"/>
          <ac:spMkLst>
            <pc:docMk/>
            <pc:sldMk cId="0" sldId="274"/>
            <ac:spMk id="5" creationId="{78721A78-E80F-ED4E-AA7D-7605A6B8BE83}"/>
          </ac:spMkLst>
        </pc:spChg>
        <pc:spChg chg="mod">
          <ac:chgData name="Monica Moz" userId="d4f9af4a-e8e8-4778-bf70-10326edb6969" providerId="ADAL" clId="{4798A1B7-F60C-4B0F-ACC5-FB09F7530032}" dt="2024-03-07T12:17:48.144" v="1855" actId="1035"/>
          <ac:spMkLst>
            <pc:docMk/>
            <pc:sldMk cId="0" sldId="274"/>
            <ac:spMk id="6" creationId="{4183258C-3269-E179-16A7-3CB689492C5A}"/>
          </ac:spMkLst>
        </pc:spChg>
        <pc:spChg chg="mod">
          <ac:chgData name="Monica Moz" userId="d4f9af4a-e8e8-4778-bf70-10326edb6969" providerId="ADAL" clId="{4798A1B7-F60C-4B0F-ACC5-FB09F7530032}" dt="2024-03-07T12:18:17.787" v="1902" actId="1076"/>
          <ac:spMkLst>
            <pc:docMk/>
            <pc:sldMk cId="0" sldId="274"/>
            <ac:spMk id="7" creationId="{2D12F5A0-06FE-ADF5-1E0D-60B0C7976939}"/>
          </ac:spMkLst>
        </pc:spChg>
        <pc:spChg chg="mod">
          <ac:chgData name="Monica Moz" userId="d4f9af4a-e8e8-4778-bf70-10326edb6969" providerId="ADAL" clId="{4798A1B7-F60C-4B0F-ACC5-FB09F7530032}" dt="2024-03-07T12:18:05.839" v="1886" actId="1076"/>
          <ac:spMkLst>
            <pc:docMk/>
            <pc:sldMk cId="0" sldId="274"/>
            <ac:spMk id="8" creationId="{C18CB9D0-F35A-A47D-9F70-7ACE38124B1A}"/>
          </ac:spMkLst>
        </pc:spChg>
        <pc:spChg chg="mod">
          <ac:chgData name="Monica Moz" userId="d4f9af4a-e8e8-4778-bf70-10326edb6969" providerId="ADAL" clId="{4798A1B7-F60C-4B0F-ACC5-FB09F7530032}" dt="2024-03-07T12:18:27.001" v="1905" actId="1076"/>
          <ac:spMkLst>
            <pc:docMk/>
            <pc:sldMk cId="0" sldId="274"/>
            <ac:spMk id="9" creationId="{FFE9E156-B38C-2F8E-8377-9EEDE5009FEF}"/>
          </ac:spMkLst>
        </pc:spChg>
        <pc:spChg chg="mod">
          <ac:chgData name="Monica Moz" userId="d4f9af4a-e8e8-4778-bf70-10326edb6969" providerId="ADAL" clId="{4798A1B7-F60C-4B0F-ACC5-FB09F7530032}" dt="2024-03-07T12:18:24.321" v="1904" actId="1076"/>
          <ac:spMkLst>
            <pc:docMk/>
            <pc:sldMk cId="0" sldId="274"/>
            <ac:spMk id="10" creationId="{56BB1975-A5A1-E2BF-3BFD-146DA7C43575}"/>
          </ac:spMkLst>
        </pc:spChg>
        <pc:spChg chg="mod">
          <ac:chgData name="Monica Moz" userId="d4f9af4a-e8e8-4778-bf70-10326edb6969" providerId="ADAL" clId="{4798A1B7-F60C-4B0F-ACC5-FB09F7530032}" dt="2024-03-07T12:17:52.024" v="1856" actId="1076"/>
          <ac:spMkLst>
            <pc:docMk/>
            <pc:sldMk cId="0" sldId="274"/>
            <ac:spMk id="11" creationId="{6A1B0225-3D50-0095-586A-C8C405075728}"/>
          </ac:spMkLst>
        </pc:spChg>
        <pc:spChg chg="add del">
          <ac:chgData name="Monica Moz" userId="d4f9af4a-e8e8-4778-bf70-10326edb6969" providerId="ADAL" clId="{4798A1B7-F60C-4B0F-ACC5-FB09F7530032}" dt="2024-03-07T07:44:26.824" v="347" actId="26606"/>
          <ac:spMkLst>
            <pc:docMk/>
            <pc:sldMk cId="0" sldId="274"/>
            <ac:spMk id="19" creationId="{B9FF99BD-075F-4761-A995-6FC574BD25EA}"/>
          </ac:spMkLst>
        </pc:spChg>
        <pc:spChg chg="add del">
          <ac:chgData name="Monica Moz" userId="d4f9af4a-e8e8-4778-bf70-10326edb6969" providerId="ADAL" clId="{4798A1B7-F60C-4B0F-ACC5-FB09F7530032}" dt="2024-03-07T07:44:26.824" v="347" actId="26606"/>
          <ac:spMkLst>
            <pc:docMk/>
            <pc:sldMk cId="0" sldId="274"/>
            <ac:spMk id="21" creationId="{A7B21A54-9BA3-4EA9-B460-5A829ADD9051}"/>
          </ac:spMkLst>
        </pc:spChg>
        <pc:spChg chg="add del">
          <ac:chgData name="Monica Moz" userId="d4f9af4a-e8e8-4778-bf70-10326edb6969" providerId="ADAL" clId="{4798A1B7-F60C-4B0F-ACC5-FB09F7530032}" dt="2024-03-07T07:44:26.824" v="347" actId="26606"/>
          <ac:spMkLst>
            <pc:docMk/>
            <pc:sldMk cId="0" sldId="274"/>
            <ac:spMk id="23" creationId="{6FA8F714-B9D8-488A-8CCA-E9948FF913A9}"/>
          </ac:spMkLst>
        </pc:spChg>
        <pc:spChg chg="add">
          <ac:chgData name="Monica Moz" userId="d4f9af4a-e8e8-4778-bf70-10326edb6969" providerId="ADAL" clId="{4798A1B7-F60C-4B0F-ACC5-FB09F7530032}" dt="2024-03-07T07:44:26.843" v="348" actId="26606"/>
          <ac:spMkLst>
            <pc:docMk/>
            <pc:sldMk cId="0" sldId="274"/>
            <ac:spMk id="25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07:44:26.843" v="348" actId="26606"/>
          <ac:spMkLst>
            <pc:docMk/>
            <pc:sldMk cId="0" sldId="274"/>
            <ac:spMk id="26" creationId="{CB44330D-EA18-4254-AA95-EB49948539B8}"/>
          </ac:spMkLst>
        </pc:spChg>
        <pc:picChg chg="mod">
          <ac:chgData name="Monica Moz" userId="d4f9af4a-e8e8-4778-bf70-10326edb6969" providerId="ADAL" clId="{4798A1B7-F60C-4B0F-ACC5-FB09F7530032}" dt="2024-03-07T12:18:01.678" v="1885" actId="1038"/>
          <ac:picMkLst>
            <pc:docMk/>
            <pc:sldMk cId="0" sldId="274"/>
            <ac:picMk id="12" creationId="{79B62712-847A-A2D6-85D3-6232B4A3C611}"/>
          </ac:picMkLst>
        </pc:picChg>
        <pc:picChg chg="mod">
          <ac:chgData name="Monica Moz" userId="d4f9af4a-e8e8-4778-bf70-10326edb6969" providerId="ADAL" clId="{4798A1B7-F60C-4B0F-ACC5-FB09F7530032}" dt="2024-03-07T12:18:20.020" v="1903" actId="1076"/>
          <ac:picMkLst>
            <pc:docMk/>
            <pc:sldMk cId="0" sldId="274"/>
            <ac:picMk id="13" creationId="{AA1B8276-F7A3-0CA1-C090-943788683065}"/>
          </ac:picMkLst>
        </pc:picChg>
        <pc:picChg chg="add mod">
          <ac:chgData name="Monica Moz" userId="d4f9af4a-e8e8-4778-bf70-10326edb6969" providerId="ADAL" clId="{4798A1B7-F60C-4B0F-ACC5-FB09F7530032}" dt="2024-03-07T12:18:51.453" v="1913" actId="1076"/>
          <ac:picMkLst>
            <pc:docMk/>
            <pc:sldMk cId="0" sldId="274"/>
            <ac:picMk id="14" creationId="{DF21562D-C3A7-424A-E691-7AA46B3851F5}"/>
          </ac:picMkLst>
        </pc:picChg>
        <pc:picChg chg="add mod">
          <ac:chgData name="Monica Moz" userId="d4f9af4a-e8e8-4778-bf70-10326edb6969" providerId="ADAL" clId="{4798A1B7-F60C-4B0F-ACC5-FB09F7530032}" dt="2024-03-07T12:18:53.343" v="1914" actId="1076"/>
          <ac:picMkLst>
            <pc:docMk/>
            <pc:sldMk cId="0" sldId="274"/>
            <ac:picMk id="15" creationId="{DF362119-E5E5-DEAB-6DC2-542BA67C4691}"/>
          </ac:picMkLst>
        </pc:picChg>
        <pc:cxnChg chg="add mod">
          <ac:chgData name="Monica Moz" userId="d4f9af4a-e8e8-4778-bf70-10326edb6969" providerId="ADAL" clId="{4798A1B7-F60C-4B0F-ACC5-FB09F7530032}" dt="2024-03-07T12:18:49.135" v="1912" actId="1076"/>
          <ac:cxnSpMkLst>
            <pc:docMk/>
            <pc:sldMk cId="0" sldId="274"/>
            <ac:cxnSpMk id="17" creationId="{C7E4A2C4-CB13-82E3-F087-6C3BEE9EF96B}"/>
          </ac:cxnSpMkLst>
        </pc:cxnChg>
      </pc:sldChg>
      <pc:sldChg chg="del ord">
        <pc:chgData name="Monica Moz" userId="d4f9af4a-e8e8-4778-bf70-10326edb6969" providerId="ADAL" clId="{4798A1B7-F60C-4B0F-ACC5-FB09F7530032}" dt="2024-03-07T07:41:41.239" v="322" actId="2696"/>
        <pc:sldMkLst>
          <pc:docMk/>
          <pc:sldMk cId="0" sldId="275"/>
        </pc:sldMkLst>
      </pc:sldChg>
      <pc:sldChg chg="addSp delSp modSp del mod ord setBg">
        <pc:chgData name="Monica Moz" userId="d4f9af4a-e8e8-4778-bf70-10326edb6969" providerId="ADAL" clId="{4798A1B7-F60C-4B0F-ACC5-FB09F7530032}" dt="2024-03-07T11:44:24.892" v="1404" actId="2696"/>
        <pc:sldMkLst>
          <pc:docMk/>
          <pc:sldMk cId="0" sldId="286"/>
        </pc:sldMkLst>
        <pc:spChg chg="del mod ord">
          <ac:chgData name="Monica Moz" userId="d4f9af4a-e8e8-4778-bf70-10326edb6969" providerId="ADAL" clId="{4798A1B7-F60C-4B0F-ACC5-FB09F7530032}" dt="2024-03-07T11:44:13.453" v="1401" actId="478"/>
          <ac:spMkLst>
            <pc:docMk/>
            <pc:sldMk cId="0" sldId="286"/>
            <ac:spMk id="6" creationId="{41F3A49D-9A81-40EA-2AC4-350ECD942546}"/>
          </ac:spMkLst>
        </pc:spChg>
        <pc:spChg chg="add mod">
          <ac:chgData name="Monica Moz" userId="d4f9af4a-e8e8-4778-bf70-10326edb6969" providerId="ADAL" clId="{4798A1B7-F60C-4B0F-ACC5-FB09F7530032}" dt="2024-03-07T11:42:53.356" v="1399" actId="1076"/>
          <ac:spMkLst>
            <pc:docMk/>
            <pc:sldMk cId="0" sldId="286"/>
            <ac:spMk id="7" creationId="{77E07D99-7AA0-13AB-B370-5D4B5221EC32}"/>
          </ac:spMkLst>
        </pc:spChg>
        <pc:spChg chg="add del">
          <ac:chgData name="Monica Moz" userId="d4f9af4a-e8e8-4778-bf70-10326edb6969" providerId="ADAL" clId="{4798A1B7-F60C-4B0F-ACC5-FB09F7530032}" dt="2024-03-04T15:36:53.454" v="2" actId="26606"/>
          <ac:spMkLst>
            <pc:docMk/>
            <pc:sldMk cId="0" sldId="286"/>
            <ac:spMk id="11" creationId="{E462C3FA-EE10-4283-83A9-F407C925C013}"/>
          </ac:spMkLst>
        </pc:spChg>
        <pc:spChg chg="add del">
          <ac:chgData name="Monica Moz" userId="d4f9af4a-e8e8-4778-bf70-10326edb6969" providerId="ADAL" clId="{4798A1B7-F60C-4B0F-ACC5-FB09F7530032}" dt="2024-03-04T15:36:53.454" v="2" actId="26606"/>
          <ac:spMkLst>
            <pc:docMk/>
            <pc:sldMk cId="0" sldId="286"/>
            <ac:spMk id="13" creationId="{419C4429-E272-408D-979C-9E5F7C0D3F45}"/>
          </ac:spMkLst>
        </pc:spChg>
        <pc:spChg chg="add del">
          <ac:chgData name="Monica Moz" userId="d4f9af4a-e8e8-4778-bf70-10326edb6969" providerId="ADAL" clId="{4798A1B7-F60C-4B0F-ACC5-FB09F7530032}" dt="2024-03-05T15:54:33.408" v="76" actId="26606"/>
          <ac:spMkLst>
            <pc:docMk/>
            <pc:sldMk cId="0" sldId="286"/>
            <ac:spMk id="15" creationId="{6570CC06-DB21-401C-BCF8-AAC5FF550D29}"/>
          </ac:spMkLst>
        </pc:spChg>
        <pc:spChg chg="add del">
          <ac:chgData name="Monica Moz" userId="d4f9af4a-e8e8-4778-bf70-10326edb6969" providerId="ADAL" clId="{4798A1B7-F60C-4B0F-ACC5-FB09F7530032}" dt="2024-03-05T15:54:33.408" v="76" actId="26606"/>
          <ac:spMkLst>
            <pc:docMk/>
            <pc:sldMk cId="0" sldId="286"/>
            <ac:spMk id="16" creationId="{15B998FC-4B98-4A07-B159-9E629180AF40}"/>
          </ac:spMkLst>
        </pc:spChg>
        <pc:spChg chg="add del">
          <ac:chgData name="Monica Moz" userId="d4f9af4a-e8e8-4778-bf70-10326edb6969" providerId="ADAL" clId="{4798A1B7-F60C-4B0F-ACC5-FB09F7530032}" dt="2024-03-07T07:55:55.829" v="533" actId="26606"/>
          <ac:spMkLst>
            <pc:docMk/>
            <pc:sldMk cId="0" sldId="286"/>
            <ac:spMk id="21" creationId="{91F55C5D-1648-4BE3-932D-8CADBF3F6736}"/>
          </ac:spMkLst>
        </pc:spChg>
        <pc:spChg chg="add del">
          <ac:chgData name="Monica Moz" userId="d4f9af4a-e8e8-4778-bf70-10326edb6969" providerId="ADAL" clId="{4798A1B7-F60C-4B0F-ACC5-FB09F7530032}" dt="2024-03-07T07:55:55.829" v="533" actId="26606"/>
          <ac:spMkLst>
            <pc:docMk/>
            <pc:sldMk cId="0" sldId="286"/>
            <ac:spMk id="23" creationId="{A38E1331-B5A6-44BE-BF4E-EE6C2FD2A242}"/>
          </ac:spMkLst>
        </pc:spChg>
        <pc:picChg chg="mod ord">
          <ac:chgData name="Monica Moz" userId="d4f9af4a-e8e8-4778-bf70-10326edb6969" providerId="ADAL" clId="{4798A1B7-F60C-4B0F-ACC5-FB09F7530032}" dt="2024-03-07T07:58:58.700" v="567" actId="1038"/>
          <ac:picMkLst>
            <pc:docMk/>
            <pc:sldMk cId="0" sldId="286"/>
            <ac:picMk id="2" creationId="{FB72368B-F3B6-94C0-A2F0-66EE674FDE60}"/>
          </ac:picMkLst>
        </pc:picChg>
        <pc:picChg chg="mod">
          <ac:chgData name="Monica Moz" userId="d4f9af4a-e8e8-4778-bf70-10326edb6969" providerId="ADAL" clId="{4798A1B7-F60C-4B0F-ACC5-FB09F7530032}" dt="2024-03-07T07:58:33.005" v="552" actId="1076"/>
          <ac:picMkLst>
            <pc:docMk/>
            <pc:sldMk cId="0" sldId="286"/>
            <ac:picMk id="3" creationId="{B2D90E3F-DF2D-9719-011E-DADDB076B59A}"/>
          </ac:picMkLst>
        </pc:picChg>
        <pc:picChg chg="mod ord">
          <ac:chgData name="Monica Moz" userId="d4f9af4a-e8e8-4778-bf70-10326edb6969" providerId="ADAL" clId="{4798A1B7-F60C-4B0F-ACC5-FB09F7530032}" dt="2024-03-07T07:58:52.076" v="562" actId="1076"/>
          <ac:picMkLst>
            <pc:docMk/>
            <pc:sldMk cId="0" sldId="286"/>
            <ac:picMk id="4" creationId="{002D7B40-7E1C-0DD0-AC7E-A9E8A120CCBB}"/>
          </ac:picMkLst>
        </pc:picChg>
        <pc:picChg chg="mod ord">
          <ac:chgData name="Monica Moz" userId="d4f9af4a-e8e8-4778-bf70-10326edb6969" providerId="ADAL" clId="{4798A1B7-F60C-4B0F-ACC5-FB09F7530032}" dt="2024-03-07T07:58:42.623" v="557" actId="1076"/>
          <ac:picMkLst>
            <pc:docMk/>
            <pc:sldMk cId="0" sldId="286"/>
            <ac:picMk id="5" creationId="{031815F7-4495-D690-1676-75314DEA0274}"/>
          </ac:picMkLst>
        </pc:picChg>
        <pc:cxnChg chg="add">
          <ac:chgData name="Monica Moz" userId="d4f9af4a-e8e8-4778-bf70-10326edb6969" providerId="ADAL" clId="{4798A1B7-F60C-4B0F-ACC5-FB09F7530032}" dt="2024-03-07T11:42:44.684" v="1398" actId="11529"/>
          <ac:cxnSpMkLst>
            <pc:docMk/>
            <pc:sldMk cId="0" sldId="286"/>
            <ac:cxnSpMk id="9" creationId="{F23BB923-4276-FDEB-90D0-4DA3DE595C9E}"/>
          </ac:cxnSpMkLst>
        </pc:cxnChg>
        <pc:cxnChg chg="add del">
          <ac:chgData name="Monica Moz" userId="d4f9af4a-e8e8-4778-bf70-10326edb6969" providerId="ADAL" clId="{4798A1B7-F60C-4B0F-ACC5-FB09F7530032}" dt="2024-03-07T07:57:57.411" v="546" actId="26606"/>
          <ac:cxnSpMkLst>
            <pc:docMk/>
            <pc:sldMk cId="0" sldId="286"/>
            <ac:cxnSpMk id="28" creationId="{91B6081D-D3E8-4209-B85B-EB1C655A6272}"/>
          </ac:cxnSpMkLst>
        </pc:cxnChg>
        <pc:cxnChg chg="add del">
          <ac:chgData name="Monica Moz" userId="d4f9af4a-e8e8-4778-bf70-10326edb6969" providerId="ADAL" clId="{4798A1B7-F60C-4B0F-ACC5-FB09F7530032}" dt="2024-03-07T07:57:57.411" v="546" actId="26606"/>
          <ac:cxnSpMkLst>
            <pc:docMk/>
            <pc:sldMk cId="0" sldId="286"/>
            <ac:cxnSpMk id="30" creationId="{28CA55E4-1295-45C8-BA05-5A9E705B749A}"/>
          </ac:cxnSpMkLst>
        </pc:cxnChg>
        <pc:cxnChg chg="add del">
          <ac:chgData name="Monica Moz" userId="d4f9af4a-e8e8-4778-bf70-10326edb6969" providerId="ADAL" clId="{4798A1B7-F60C-4B0F-ACC5-FB09F7530032}" dt="2024-03-07T07:57:57.411" v="546" actId="26606"/>
          <ac:cxnSpMkLst>
            <pc:docMk/>
            <pc:sldMk cId="0" sldId="286"/>
            <ac:cxnSpMk id="32" creationId="{08C5794E-A9A1-4A23-AF68-C79A7822334C}"/>
          </ac:cxnSpMkLst>
        </pc:cxnChg>
        <pc:cxnChg chg="add">
          <ac:chgData name="Monica Moz" userId="d4f9af4a-e8e8-4778-bf70-10326edb6969" providerId="ADAL" clId="{4798A1B7-F60C-4B0F-ACC5-FB09F7530032}" dt="2024-03-07T07:57:57.411" v="546" actId="26606"/>
          <ac:cxnSpMkLst>
            <pc:docMk/>
            <pc:sldMk cId="0" sldId="286"/>
            <ac:cxnSpMk id="37" creationId="{50DA1EB8-87CF-4588-A1FD-4756F9A28F6B}"/>
          </ac:cxnSpMkLst>
        </pc:cxnChg>
        <pc:cxnChg chg="add">
          <ac:chgData name="Monica Moz" userId="d4f9af4a-e8e8-4778-bf70-10326edb6969" providerId="ADAL" clId="{4798A1B7-F60C-4B0F-ACC5-FB09F7530032}" dt="2024-03-07T07:57:57.411" v="546" actId="26606"/>
          <ac:cxnSpMkLst>
            <pc:docMk/>
            <pc:sldMk cId="0" sldId="286"/>
            <ac:cxnSpMk id="39" creationId="{D7A4E378-EA57-47B9-B1EB-58B998F6CFFB}"/>
          </ac:cxnSpMkLst>
        </pc:cxnChg>
        <pc:cxnChg chg="add">
          <ac:chgData name="Monica Moz" userId="d4f9af4a-e8e8-4778-bf70-10326edb6969" providerId="ADAL" clId="{4798A1B7-F60C-4B0F-ACC5-FB09F7530032}" dt="2024-03-07T07:57:57.411" v="546" actId="26606"/>
          <ac:cxnSpMkLst>
            <pc:docMk/>
            <pc:sldMk cId="0" sldId="286"/>
            <ac:cxnSpMk id="41" creationId="{D2B31ED6-76F0-425A-9A41-C947AEF9C145}"/>
          </ac:cxnSpMkLst>
        </pc:cxnChg>
      </pc:sldChg>
      <pc:sldChg chg="del ord">
        <pc:chgData name="Monica Moz" userId="d4f9af4a-e8e8-4778-bf70-10326edb6969" providerId="ADAL" clId="{4798A1B7-F60C-4B0F-ACC5-FB09F7530032}" dt="2024-03-07T07:59:13.984" v="568" actId="2696"/>
        <pc:sldMkLst>
          <pc:docMk/>
          <pc:sldMk cId="0" sldId="11092"/>
        </pc:sldMkLst>
      </pc:sldChg>
      <pc:sldChg chg="addSp modSp del mod ord setBg">
        <pc:chgData name="Monica Moz" userId="d4f9af4a-e8e8-4778-bf70-10326edb6969" providerId="ADAL" clId="{4798A1B7-F60C-4B0F-ACC5-FB09F7530032}" dt="2024-03-07T08:23:08.532" v="804" actId="2696"/>
        <pc:sldMkLst>
          <pc:docMk/>
          <pc:sldMk cId="0" sldId="11407"/>
        </pc:sldMkLst>
        <pc:spChg chg="mod ord">
          <ac:chgData name="Monica Moz" userId="d4f9af4a-e8e8-4778-bf70-10326edb6969" providerId="ADAL" clId="{4798A1B7-F60C-4B0F-ACC5-FB09F7530032}" dt="2024-03-04T15:36:58.867" v="4" actId="26606"/>
          <ac:spMkLst>
            <pc:docMk/>
            <pc:sldMk cId="0" sldId="11407"/>
            <ac:spMk id="3" creationId="{F75197D4-42C6-30E4-58E0-80070E8054A4}"/>
          </ac:spMkLst>
        </pc:spChg>
        <pc:spChg chg="mod">
          <ac:chgData name="Monica Moz" userId="d4f9af4a-e8e8-4778-bf70-10326edb6969" providerId="ADAL" clId="{4798A1B7-F60C-4B0F-ACC5-FB09F7530032}" dt="2024-03-04T15:36:58.867" v="4" actId="26606"/>
          <ac:spMkLst>
            <pc:docMk/>
            <pc:sldMk cId="0" sldId="11407"/>
            <ac:spMk id="4" creationId="{EA00C38B-DB1D-B858-450F-66E69EFC62A7}"/>
          </ac:spMkLst>
        </pc:spChg>
        <pc:spChg chg="add">
          <ac:chgData name="Monica Moz" userId="d4f9af4a-e8e8-4778-bf70-10326edb6969" providerId="ADAL" clId="{4798A1B7-F60C-4B0F-ACC5-FB09F7530032}" dt="2024-03-04T15:36:58.867" v="4" actId="26606"/>
          <ac:spMkLst>
            <pc:docMk/>
            <pc:sldMk cId="0" sldId="11407"/>
            <ac:spMk id="9" creationId="{32AEEBC8-9D30-42EF-95F2-386C2653FBF0}"/>
          </ac:spMkLst>
        </pc:spChg>
        <pc:spChg chg="add">
          <ac:chgData name="Monica Moz" userId="d4f9af4a-e8e8-4778-bf70-10326edb6969" providerId="ADAL" clId="{4798A1B7-F60C-4B0F-ACC5-FB09F7530032}" dt="2024-03-04T15:36:58.867" v="4" actId="26606"/>
          <ac:spMkLst>
            <pc:docMk/>
            <pc:sldMk cId="0" sldId="11407"/>
            <ac:spMk id="11" creationId="{2E92FA66-67D7-4CB4-94D3-E643A9AD4757}"/>
          </ac:spMkLst>
        </pc:spChg>
        <pc:picChg chg="mod ord">
          <ac:chgData name="Monica Moz" userId="d4f9af4a-e8e8-4778-bf70-10326edb6969" providerId="ADAL" clId="{4798A1B7-F60C-4B0F-ACC5-FB09F7530032}" dt="2024-03-04T15:36:58.867" v="4" actId="26606"/>
          <ac:picMkLst>
            <pc:docMk/>
            <pc:sldMk cId="0" sldId="11407"/>
            <ac:picMk id="2" creationId="{36671214-5FFF-DB38-2360-F9693C2F8D2E}"/>
          </ac:picMkLst>
        </pc:picChg>
      </pc:sldChg>
      <pc:sldChg chg="addSp delSp modSp del mod ord setBg">
        <pc:chgData name="Monica Moz" userId="d4f9af4a-e8e8-4778-bf70-10326edb6969" providerId="ADAL" clId="{4798A1B7-F60C-4B0F-ACC5-FB09F7530032}" dt="2024-03-07T12:00:25.962" v="1569" actId="2696"/>
        <pc:sldMkLst>
          <pc:docMk/>
          <pc:sldMk cId="0" sldId="11427"/>
        </pc:sldMkLst>
        <pc:spChg chg="add del">
          <ac:chgData name="Monica Moz" userId="d4f9af4a-e8e8-4778-bf70-10326edb6969" providerId="ADAL" clId="{4798A1B7-F60C-4B0F-ACC5-FB09F7530032}" dt="2024-03-05T16:00:31.563" v="218" actId="26606"/>
          <ac:spMkLst>
            <pc:docMk/>
            <pc:sldMk cId="0" sldId="11427"/>
            <ac:spMk id="8" creationId="{32BC26D8-82FB-445E-AA49-62A77D7C1EE0}"/>
          </ac:spMkLst>
        </pc:spChg>
        <pc:spChg chg="add del">
          <ac:chgData name="Monica Moz" userId="d4f9af4a-e8e8-4778-bf70-10326edb6969" providerId="ADAL" clId="{4798A1B7-F60C-4B0F-ACC5-FB09F7530032}" dt="2024-03-05T16:00:31.563" v="218" actId="26606"/>
          <ac:spMkLst>
            <pc:docMk/>
            <pc:sldMk cId="0" sldId="11427"/>
            <ac:spMk id="10" creationId="{CB44330D-EA18-4254-AA95-EB49948539B8}"/>
          </ac:spMkLst>
        </pc:spChg>
        <pc:spChg chg="add del">
          <ac:chgData name="Monica Moz" userId="d4f9af4a-e8e8-4778-bf70-10326edb6969" providerId="ADAL" clId="{4798A1B7-F60C-4B0F-ACC5-FB09F7530032}" dt="2024-03-05T16:00:35.213" v="219" actId="26606"/>
          <ac:spMkLst>
            <pc:docMk/>
            <pc:sldMk cId="0" sldId="11427"/>
            <ac:spMk id="15" creationId="{B9FF99BD-075F-4761-A995-6FC574BD25EA}"/>
          </ac:spMkLst>
        </pc:spChg>
        <pc:spChg chg="add del">
          <ac:chgData name="Monica Moz" userId="d4f9af4a-e8e8-4778-bf70-10326edb6969" providerId="ADAL" clId="{4798A1B7-F60C-4B0F-ACC5-FB09F7530032}" dt="2024-03-05T16:00:35.213" v="219" actId="26606"/>
          <ac:spMkLst>
            <pc:docMk/>
            <pc:sldMk cId="0" sldId="11427"/>
            <ac:spMk id="17" creationId="{A7B21A54-9BA3-4EA9-B460-5A829ADD9051}"/>
          </ac:spMkLst>
        </pc:spChg>
        <pc:spChg chg="add del">
          <ac:chgData name="Monica Moz" userId="d4f9af4a-e8e8-4778-bf70-10326edb6969" providerId="ADAL" clId="{4798A1B7-F60C-4B0F-ACC5-FB09F7530032}" dt="2024-03-05T16:00:35.213" v="219" actId="26606"/>
          <ac:spMkLst>
            <pc:docMk/>
            <pc:sldMk cId="0" sldId="11427"/>
            <ac:spMk id="19" creationId="{6FA8F714-B9D8-488A-8CCA-E9948FF913A9}"/>
          </ac:spMkLst>
        </pc:spChg>
        <pc:spChg chg="add del">
          <ac:chgData name="Monica Moz" userId="d4f9af4a-e8e8-4778-bf70-10326edb6969" providerId="ADAL" clId="{4798A1B7-F60C-4B0F-ACC5-FB09F7530032}" dt="2024-03-07T07:47:52.208" v="355" actId="26606"/>
          <ac:spMkLst>
            <pc:docMk/>
            <pc:sldMk cId="0" sldId="11427"/>
            <ac:spMk id="24" creationId="{01D0AF59-99C3-4251-AB9A-C966C6AD4400}"/>
          </ac:spMkLst>
        </pc:spChg>
        <pc:spChg chg="add del">
          <ac:chgData name="Monica Moz" userId="d4f9af4a-e8e8-4778-bf70-10326edb6969" providerId="ADAL" clId="{4798A1B7-F60C-4B0F-ACC5-FB09F7530032}" dt="2024-03-07T07:47:52.208" v="355" actId="26606"/>
          <ac:spMkLst>
            <pc:docMk/>
            <pc:sldMk cId="0" sldId="11427"/>
            <ac:spMk id="26" creationId="{1855405F-37A2-4869-9154-F8BE3BECE6C3}"/>
          </ac:spMkLst>
        </pc:spChg>
        <pc:spChg chg="add">
          <ac:chgData name="Monica Moz" userId="d4f9af4a-e8e8-4778-bf70-10326edb6969" providerId="ADAL" clId="{4798A1B7-F60C-4B0F-ACC5-FB09F7530032}" dt="2024-03-07T07:47:52.208" v="355" actId="26606"/>
          <ac:spMkLst>
            <pc:docMk/>
            <pc:sldMk cId="0" sldId="11427"/>
            <ac:spMk id="31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07:47:52.208" v="355" actId="26606"/>
          <ac:spMkLst>
            <pc:docMk/>
            <pc:sldMk cId="0" sldId="11427"/>
            <ac:spMk id="33" creationId="{CB44330D-EA18-4254-AA95-EB49948539B8}"/>
          </ac:spMkLst>
        </pc:spChg>
        <pc:picChg chg="mod">
          <ac:chgData name="Monica Moz" userId="d4f9af4a-e8e8-4778-bf70-10326edb6969" providerId="ADAL" clId="{4798A1B7-F60C-4B0F-ACC5-FB09F7530032}" dt="2024-03-05T16:00:35.213" v="219" actId="26606"/>
          <ac:picMkLst>
            <pc:docMk/>
            <pc:sldMk cId="0" sldId="11427"/>
            <ac:picMk id="2" creationId="{E8551BBD-8E5F-FC0B-68C7-ABB28DBEDCC8}"/>
          </ac:picMkLst>
        </pc:picChg>
        <pc:picChg chg="mod">
          <ac:chgData name="Monica Moz" userId="d4f9af4a-e8e8-4778-bf70-10326edb6969" providerId="ADAL" clId="{4798A1B7-F60C-4B0F-ACC5-FB09F7530032}" dt="2024-03-05T15:53:29.767" v="74" actId="27614"/>
          <ac:picMkLst>
            <pc:docMk/>
            <pc:sldMk cId="0" sldId="11427"/>
            <ac:picMk id="3" creationId="{0FE740C4-06DA-7A9D-7DB7-C36220816A7F}"/>
          </ac:picMkLst>
        </pc:picChg>
      </pc:sldChg>
      <pc:sldChg chg="addSp delSp modSp del mod ord setBg">
        <pc:chgData name="Monica Moz" userId="d4f9af4a-e8e8-4778-bf70-10326edb6969" providerId="ADAL" clId="{4798A1B7-F60C-4B0F-ACC5-FB09F7530032}" dt="2024-03-07T11:47:29.368" v="1425" actId="2696"/>
        <pc:sldMkLst>
          <pc:docMk/>
          <pc:sldMk cId="0" sldId="11429"/>
        </pc:sldMkLst>
        <pc:spChg chg="del mod ord">
          <ac:chgData name="Monica Moz" userId="d4f9af4a-e8e8-4778-bf70-10326edb6969" providerId="ADAL" clId="{4798A1B7-F60C-4B0F-ACC5-FB09F7530032}" dt="2024-03-05T16:01:07.894" v="223" actId="26606"/>
          <ac:spMkLst>
            <pc:docMk/>
            <pc:sldMk cId="0" sldId="11429"/>
            <ac:spMk id="2" creationId="{E600C386-7278-F75F-F8BE-F23B83532F1C}"/>
          </ac:spMkLst>
        </pc:spChg>
        <pc:spChg chg="mod">
          <ac:chgData name="Monica Moz" userId="d4f9af4a-e8e8-4778-bf70-10326edb6969" providerId="ADAL" clId="{4798A1B7-F60C-4B0F-ACC5-FB09F7530032}" dt="2024-03-07T07:54:33.261" v="517" actId="1076"/>
          <ac:spMkLst>
            <pc:docMk/>
            <pc:sldMk cId="0" sldId="11429"/>
            <ac:spMk id="3" creationId="{8B8ED231-E8C8-A292-F536-7E6B2055E390}"/>
          </ac:spMkLst>
        </pc:spChg>
        <pc:spChg chg="del mod">
          <ac:chgData name="Monica Moz" userId="d4f9af4a-e8e8-4778-bf70-10326edb6969" providerId="ADAL" clId="{4798A1B7-F60C-4B0F-ACC5-FB09F7530032}" dt="2024-03-05T16:01:31.482" v="225" actId="478"/>
          <ac:spMkLst>
            <pc:docMk/>
            <pc:sldMk cId="0" sldId="11429"/>
            <ac:spMk id="4" creationId="{754170FD-031D-0EB0-1A3A-C1CF11A43690}"/>
          </ac:spMkLst>
        </pc:spChg>
        <pc:spChg chg="mod">
          <ac:chgData name="Monica Moz" userId="d4f9af4a-e8e8-4778-bf70-10326edb6969" providerId="ADAL" clId="{4798A1B7-F60C-4B0F-ACC5-FB09F7530032}" dt="2024-03-05T16:01:27.359" v="224" actId="18245"/>
          <ac:spMkLst>
            <pc:docMk/>
            <pc:sldMk cId="0" sldId="11429"/>
            <ac:spMk id="6" creationId="{7916806C-DC86-DB77-BB51-CBD814261523}"/>
          </ac:spMkLst>
        </pc:spChg>
        <pc:spChg chg="mod">
          <ac:chgData name="Monica Moz" userId="d4f9af4a-e8e8-4778-bf70-10326edb6969" providerId="ADAL" clId="{4798A1B7-F60C-4B0F-ACC5-FB09F7530032}" dt="2024-03-07T10:03:37.351" v="1180"/>
          <ac:spMkLst>
            <pc:docMk/>
            <pc:sldMk cId="0" sldId="11429"/>
            <ac:spMk id="7" creationId="{8E38A5A0-CD5D-896C-61D0-029ADBADA6AD}"/>
          </ac:spMkLst>
        </pc:spChg>
        <pc:spChg chg="mod">
          <ac:chgData name="Monica Moz" userId="d4f9af4a-e8e8-4778-bf70-10326edb6969" providerId="ADAL" clId="{4798A1B7-F60C-4B0F-ACC5-FB09F7530032}" dt="2024-03-05T16:01:27.359" v="224" actId="18245"/>
          <ac:spMkLst>
            <pc:docMk/>
            <pc:sldMk cId="0" sldId="11429"/>
            <ac:spMk id="8" creationId="{4F6B569D-306C-59B1-2611-1273CB16D891}"/>
          </ac:spMkLst>
        </pc:spChg>
        <pc:spChg chg="add">
          <ac:chgData name="Monica Moz" userId="d4f9af4a-e8e8-4778-bf70-10326edb6969" providerId="ADAL" clId="{4798A1B7-F60C-4B0F-ACC5-FB09F7530032}" dt="2024-03-04T15:36:34.743" v="0" actId="26606"/>
          <ac:spMkLst>
            <pc:docMk/>
            <pc:sldMk cId="0" sldId="11429"/>
            <ac:spMk id="9" creationId="{100EDD19-6802-4EC3-95CE-CFFAB042CFD6}"/>
          </ac:spMkLst>
        </pc:spChg>
        <pc:spChg chg="mod">
          <ac:chgData name="Monica Moz" userId="d4f9af4a-e8e8-4778-bf70-10326edb6969" providerId="ADAL" clId="{4798A1B7-F60C-4B0F-ACC5-FB09F7530032}" dt="2024-03-07T10:01:17.030" v="1168"/>
          <ac:spMkLst>
            <pc:docMk/>
            <pc:sldMk cId="0" sldId="11429"/>
            <ac:spMk id="10" creationId="{6F5D5867-37A6-477D-AC3B-2FF7ECE600CC}"/>
          </ac:spMkLst>
        </pc:spChg>
        <pc:spChg chg="add">
          <ac:chgData name="Monica Moz" userId="d4f9af4a-e8e8-4778-bf70-10326edb6969" providerId="ADAL" clId="{4798A1B7-F60C-4B0F-ACC5-FB09F7530032}" dt="2024-03-04T15:36:34.743" v="0" actId="26606"/>
          <ac:spMkLst>
            <pc:docMk/>
            <pc:sldMk cId="0" sldId="11429"/>
            <ac:spMk id="11" creationId="{DB17E863-922E-4C26-BD64-E8FD41D28661}"/>
          </ac:spMkLst>
        </pc:spChg>
        <pc:spChg chg="mod">
          <ac:chgData name="Monica Moz" userId="d4f9af4a-e8e8-4778-bf70-10326edb6969" providerId="ADAL" clId="{4798A1B7-F60C-4B0F-ACC5-FB09F7530032}" dt="2024-03-05T16:01:27.359" v="224" actId="18245"/>
          <ac:spMkLst>
            <pc:docMk/>
            <pc:sldMk cId="0" sldId="11429"/>
            <ac:spMk id="12" creationId="{8D538B30-572C-DD3E-47C0-63FA7F6FB703}"/>
          </ac:spMkLst>
        </pc:spChg>
        <pc:spChg chg="mod">
          <ac:chgData name="Monica Moz" userId="d4f9af4a-e8e8-4778-bf70-10326edb6969" providerId="ADAL" clId="{4798A1B7-F60C-4B0F-ACC5-FB09F7530032}" dt="2024-03-07T10:03:27.539" v="1178"/>
          <ac:spMkLst>
            <pc:docMk/>
            <pc:sldMk cId="0" sldId="11429"/>
            <ac:spMk id="14" creationId="{9BB1E8D5-B1E9-BAEE-BA5C-6F6143DAA3E3}"/>
          </ac:spMkLst>
        </pc:spChg>
        <pc:spChg chg="mod">
          <ac:chgData name="Monica Moz" userId="d4f9af4a-e8e8-4778-bf70-10326edb6969" providerId="ADAL" clId="{4798A1B7-F60C-4B0F-ACC5-FB09F7530032}" dt="2024-03-05T16:01:27.359" v="224" actId="18245"/>
          <ac:spMkLst>
            <pc:docMk/>
            <pc:sldMk cId="0" sldId="11429"/>
            <ac:spMk id="15" creationId="{741DEA30-E517-317A-55DD-DEDCAD5EAC4B}"/>
          </ac:spMkLst>
        </pc:spChg>
        <pc:spChg chg="mod">
          <ac:chgData name="Monica Moz" userId="d4f9af4a-e8e8-4778-bf70-10326edb6969" providerId="ADAL" clId="{4798A1B7-F60C-4B0F-ACC5-FB09F7530032}" dt="2024-03-07T10:03:08.390" v="1176" actId="20577"/>
          <ac:spMkLst>
            <pc:docMk/>
            <pc:sldMk cId="0" sldId="11429"/>
            <ac:spMk id="16" creationId="{94E18518-A7A4-5337-A2D7-BC3A5DFF462B}"/>
          </ac:spMkLst>
        </pc:spChg>
        <pc:grpChg chg="mod">
          <ac:chgData name="Monica Moz" userId="d4f9af4a-e8e8-4778-bf70-10326edb6969" providerId="ADAL" clId="{4798A1B7-F60C-4B0F-ACC5-FB09F7530032}" dt="2024-03-05T16:01:27.359" v="224" actId="18245"/>
          <ac:grpSpMkLst>
            <pc:docMk/>
            <pc:sldMk cId="0" sldId="11429"/>
            <ac:grpSpMk id="5" creationId="{B2005D2F-6506-4CCA-EE73-6643ADC13310}"/>
          </ac:grpSpMkLst>
        </pc:grpChg>
        <pc:graphicFrameChg chg="add del">
          <ac:chgData name="Monica Moz" userId="d4f9af4a-e8e8-4778-bf70-10326edb6969" providerId="ADAL" clId="{4798A1B7-F60C-4B0F-ACC5-FB09F7530032}" dt="2024-03-05T16:01:27.359" v="224" actId="18245"/>
          <ac:graphicFrameMkLst>
            <pc:docMk/>
            <pc:sldMk cId="0" sldId="11429"/>
            <ac:graphicFrameMk id="13" creationId="{500BF7D1-D09B-A2FB-EBFF-AE0FA3D42956}"/>
          </ac:graphicFrameMkLst>
        </pc:graphicFrameChg>
      </pc:sldChg>
      <pc:sldChg chg="addSp delSp modSp del mod setBg">
        <pc:chgData name="Monica Moz" userId="d4f9af4a-e8e8-4778-bf70-10326edb6969" providerId="ADAL" clId="{4798A1B7-F60C-4B0F-ACC5-FB09F7530032}" dt="2024-03-07T08:04:16" v="642" actId="2696"/>
        <pc:sldMkLst>
          <pc:docMk/>
          <pc:sldMk cId="0" sldId="2145872227"/>
        </pc:sldMkLst>
        <pc:spChg chg="add del">
          <ac:chgData name="Monica Moz" userId="d4f9af4a-e8e8-4778-bf70-10326edb6969" providerId="ADAL" clId="{4798A1B7-F60C-4B0F-ACC5-FB09F7530032}" dt="2024-03-05T16:01:46.620" v="226" actId="26606"/>
          <ac:spMkLst>
            <pc:docMk/>
            <pc:sldMk cId="0" sldId="2145872227"/>
            <ac:spMk id="7" creationId="{32BC26D8-82FB-445E-AA49-62A77D7C1EE0}"/>
          </ac:spMkLst>
        </pc:spChg>
        <pc:spChg chg="add del">
          <ac:chgData name="Monica Moz" userId="d4f9af4a-e8e8-4778-bf70-10326edb6969" providerId="ADAL" clId="{4798A1B7-F60C-4B0F-ACC5-FB09F7530032}" dt="2024-03-05T16:01:46.620" v="226" actId="26606"/>
          <ac:spMkLst>
            <pc:docMk/>
            <pc:sldMk cId="0" sldId="2145872227"/>
            <ac:spMk id="9" creationId="{CB44330D-EA18-4254-AA95-EB49948539B8}"/>
          </ac:spMkLst>
        </pc:spChg>
        <pc:spChg chg="add">
          <ac:chgData name="Monica Moz" userId="d4f9af4a-e8e8-4778-bf70-10326edb6969" providerId="ADAL" clId="{4798A1B7-F60C-4B0F-ACC5-FB09F7530032}" dt="2024-03-05T16:01:46.620" v="226" actId="26606"/>
          <ac:spMkLst>
            <pc:docMk/>
            <pc:sldMk cId="0" sldId="2145872227"/>
            <ac:spMk id="14" creationId="{01D0AF59-99C3-4251-AB9A-C966C6AD4400}"/>
          </ac:spMkLst>
        </pc:spChg>
        <pc:spChg chg="add">
          <ac:chgData name="Monica Moz" userId="d4f9af4a-e8e8-4778-bf70-10326edb6969" providerId="ADAL" clId="{4798A1B7-F60C-4B0F-ACC5-FB09F7530032}" dt="2024-03-05T16:01:46.620" v="226" actId="26606"/>
          <ac:spMkLst>
            <pc:docMk/>
            <pc:sldMk cId="0" sldId="2145872227"/>
            <ac:spMk id="16" creationId="{1855405F-37A2-4869-9154-F8BE3BECE6C3}"/>
          </ac:spMkLst>
        </pc:spChg>
        <pc:picChg chg="mod">
          <ac:chgData name="Monica Moz" userId="d4f9af4a-e8e8-4778-bf70-10326edb6969" providerId="ADAL" clId="{4798A1B7-F60C-4B0F-ACC5-FB09F7530032}" dt="2024-03-05T15:54:45.458" v="77" actId="26606"/>
          <ac:picMkLst>
            <pc:docMk/>
            <pc:sldMk cId="0" sldId="2145872227"/>
            <ac:picMk id="2" creationId="{C87A7FA2-E5DE-A5D6-B035-A4F95F901852}"/>
          </ac:picMkLst>
        </pc:picChg>
      </pc:sldChg>
      <pc:sldChg chg="addSp delSp modSp mod ord setBg">
        <pc:chgData name="Monica Moz" userId="d4f9af4a-e8e8-4778-bf70-10326edb6969" providerId="ADAL" clId="{4798A1B7-F60C-4B0F-ACC5-FB09F7530032}" dt="2024-03-07T13:26:09.790" v="2118"/>
        <pc:sldMkLst>
          <pc:docMk/>
          <pc:sldMk cId="0" sldId="2145872269"/>
        </pc:sldMkLst>
        <pc:spChg chg="mod">
          <ac:chgData name="Monica Moz" userId="d4f9af4a-e8e8-4778-bf70-10326edb6969" providerId="ADAL" clId="{4798A1B7-F60C-4B0F-ACC5-FB09F7530032}" dt="2024-03-07T11:49:45.324" v="1471" actId="20577"/>
          <ac:spMkLst>
            <pc:docMk/>
            <pc:sldMk cId="0" sldId="2145872269"/>
            <ac:spMk id="2" creationId="{8F978025-514C-86E1-2655-9905DD345927}"/>
          </ac:spMkLst>
        </pc:spChg>
        <pc:spChg chg="add del">
          <ac:chgData name="Monica Moz" userId="d4f9af4a-e8e8-4778-bf70-10326edb6969" providerId="ADAL" clId="{4798A1B7-F60C-4B0F-ACC5-FB09F7530032}" dt="2024-03-04T15:39:46.651" v="19" actId="26606"/>
          <ac:spMkLst>
            <pc:docMk/>
            <pc:sldMk cId="0" sldId="2145872269"/>
            <ac:spMk id="20" creationId="{2B97F24A-32CE-4C1C-A50D-3016B394DCFB}"/>
          </ac:spMkLst>
        </pc:spChg>
        <pc:spChg chg="add del">
          <ac:chgData name="Monica Moz" userId="d4f9af4a-e8e8-4778-bf70-10326edb6969" providerId="ADAL" clId="{4798A1B7-F60C-4B0F-ACC5-FB09F7530032}" dt="2024-03-04T15:39:46.651" v="19" actId="26606"/>
          <ac:spMkLst>
            <pc:docMk/>
            <pc:sldMk cId="0" sldId="2145872269"/>
            <ac:spMk id="22" creationId="{CD8B4F24-440B-49E9-B85D-733523DC064B}"/>
          </ac:spMkLst>
        </pc:spChg>
        <pc:spChg chg="add del">
          <ac:chgData name="Monica Moz" userId="d4f9af4a-e8e8-4778-bf70-10326edb6969" providerId="ADAL" clId="{4798A1B7-F60C-4B0F-ACC5-FB09F7530032}" dt="2024-03-04T15:39:47.569" v="21" actId="26606"/>
          <ac:spMkLst>
            <pc:docMk/>
            <pc:sldMk cId="0" sldId="2145872269"/>
            <ac:spMk id="24" creationId="{A8908DB7-C3A6-4FCB-9820-CEE02B398C4A}"/>
          </ac:spMkLst>
        </pc:spChg>
        <pc:spChg chg="add del">
          <ac:chgData name="Monica Moz" userId="d4f9af4a-e8e8-4778-bf70-10326edb6969" providerId="ADAL" clId="{4798A1B7-F60C-4B0F-ACC5-FB09F7530032}" dt="2024-03-04T15:39:47.569" v="21" actId="26606"/>
          <ac:spMkLst>
            <pc:docMk/>
            <pc:sldMk cId="0" sldId="2145872269"/>
            <ac:spMk id="25" creationId="{535742DD-1B16-4E9D-B715-0D74B4574A68}"/>
          </ac:spMkLst>
        </pc:spChg>
        <pc:spChg chg="add del">
          <ac:chgData name="Monica Moz" userId="d4f9af4a-e8e8-4778-bf70-10326edb6969" providerId="ADAL" clId="{4798A1B7-F60C-4B0F-ACC5-FB09F7530032}" dt="2024-03-04T15:39:49.048" v="23" actId="26606"/>
          <ac:spMkLst>
            <pc:docMk/>
            <pc:sldMk cId="0" sldId="2145872269"/>
            <ac:spMk id="27" creationId="{743AA782-23D1-4521-8CAD-47662984AA08}"/>
          </ac:spMkLst>
        </pc:spChg>
        <pc:spChg chg="add del">
          <ac:chgData name="Monica Moz" userId="d4f9af4a-e8e8-4778-bf70-10326edb6969" providerId="ADAL" clId="{4798A1B7-F60C-4B0F-ACC5-FB09F7530032}" dt="2024-03-04T15:39:49.048" v="23" actId="26606"/>
          <ac:spMkLst>
            <pc:docMk/>
            <pc:sldMk cId="0" sldId="2145872269"/>
            <ac:spMk id="28" creationId="{71877DBC-BB60-40F0-AC93-2ACDBAAE60CE}"/>
          </ac:spMkLst>
        </pc:spChg>
        <pc:spChg chg="add del">
          <ac:chgData name="Monica Moz" userId="d4f9af4a-e8e8-4778-bf70-10326edb6969" providerId="ADAL" clId="{4798A1B7-F60C-4B0F-ACC5-FB09F7530032}" dt="2024-03-07T08:54:43.690" v="1015" actId="26606"/>
          <ac:spMkLst>
            <pc:docMk/>
            <pc:sldMk cId="0" sldId="2145872269"/>
            <ac:spMk id="30" creationId="{2B97F24A-32CE-4C1C-A50D-3016B394DCFB}"/>
          </ac:spMkLst>
        </pc:spChg>
        <pc:spChg chg="add del">
          <ac:chgData name="Monica Moz" userId="d4f9af4a-e8e8-4778-bf70-10326edb6969" providerId="ADAL" clId="{4798A1B7-F60C-4B0F-ACC5-FB09F7530032}" dt="2024-03-07T08:54:43.690" v="1015" actId="26606"/>
          <ac:spMkLst>
            <pc:docMk/>
            <pc:sldMk cId="0" sldId="2145872269"/>
            <ac:spMk id="31" creationId="{CD8B4F24-440B-49E9-B85D-733523DC064B}"/>
          </ac:spMkLst>
        </pc:spChg>
        <pc:spChg chg="add">
          <ac:chgData name="Monica Moz" userId="d4f9af4a-e8e8-4778-bf70-10326edb6969" providerId="ADAL" clId="{4798A1B7-F60C-4B0F-ACC5-FB09F7530032}" dt="2024-03-07T08:54:43.690" v="1015" actId="26606"/>
          <ac:spMkLst>
            <pc:docMk/>
            <pc:sldMk cId="0" sldId="2145872269"/>
            <ac:spMk id="36" creationId="{2596F992-698C-48C0-9D89-70DA4CE927EF}"/>
          </ac:spMkLst>
        </pc:spChg>
        <pc:spChg chg="add">
          <ac:chgData name="Monica Moz" userId="d4f9af4a-e8e8-4778-bf70-10326edb6969" providerId="ADAL" clId="{4798A1B7-F60C-4B0F-ACC5-FB09F7530032}" dt="2024-03-07T08:54:43.690" v="1015" actId="26606"/>
          <ac:spMkLst>
            <pc:docMk/>
            <pc:sldMk cId="0" sldId="2145872269"/>
            <ac:spMk id="38" creationId="{E7BFF8DC-0AE7-4AD2-9B28-2E5F26D62C30}"/>
          </ac:spMkLst>
        </pc:spChg>
        <pc:spChg chg="add">
          <ac:chgData name="Monica Moz" userId="d4f9af4a-e8e8-4778-bf70-10326edb6969" providerId="ADAL" clId="{4798A1B7-F60C-4B0F-ACC5-FB09F7530032}" dt="2024-03-07T08:54:43.690" v="1015" actId="26606"/>
          <ac:spMkLst>
            <pc:docMk/>
            <pc:sldMk cId="0" sldId="2145872269"/>
            <ac:spMk id="40" creationId="{7E0162AD-C6E5-4BF8-A453-76ADB36877D3}"/>
          </ac:spMkLst>
        </pc:spChg>
        <pc:grpChg chg="add mod">
          <ac:chgData name="Monica Moz" userId="d4f9af4a-e8e8-4778-bf70-10326edb6969" providerId="ADAL" clId="{4798A1B7-F60C-4B0F-ACC5-FB09F7530032}" dt="2024-03-07T08:54:43.690" v="1015" actId="26606"/>
          <ac:grpSpMkLst>
            <pc:docMk/>
            <pc:sldMk cId="0" sldId="2145872269"/>
            <ac:grpSpMk id="3" creationId="{D7CC1DD3-85E8-AE73-94B3-7B6DED008CA6}"/>
          </ac:grpSpMkLst>
        </pc:grpChg>
      </pc:sldChg>
      <pc:sldChg chg="addSp delSp modSp mod setBg modNotes">
        <pc:chgData name="Monica Moz" userId="d4f9af4a-e8e8-4778-bf70-10326edb6969" providerId="ADAL" clId="{4798A1B7-F60C-4B0F-ACC5-FB09F7530032}" dt="2024-03-07T13:30:26.339" v="2144"/>
        <pc:sldMkLst>
          <pc:docMk/>
          <pc:sldMk cId="0" sldId="2146846929"/>
        </pc:sldMkLst>
        <pc:spChg chg="del mod ord">
          <ac:chgData name="Monica Moz" userId="d4f9af4a-e8e8-4778-bf70-10326edb6969" providerId="ADAL" clId="{4798A1B7-F60C-4B0F-ACC5-FB09F7530032}" dt="2024-03-07T08:06:17.550" v="652" actId="478"/>
          <ac:spMkLst>
            <pc:docMk/>
            <pc:sldMk cId="0" sldId="2146846929"/>
            <ac:spMk id="3" creationId="{E7C452E1-65B6-AAF4-32FD-A877251BD165}"/>
          </ac:spMkLst>
        </pc:spChg>
        <pc:spChg chg="mod">
          <ac:chgData name="Monica Moz" userId="d4f9af4a-e8e8-4778-bf70-10326edb6969" providerId="ADAL" clId="{4798A1B7-F60C-4B0F-ACC5-FB09F7530032}" dt="2024-03-07T08:10:08.443" v="684" actId="962"/>
          <ac:spMkLst>
            <pc:docMk/>
            <pc:sldMk cId="0" sldId="2146846929"/>
            <ac:spMk id="4" creationId="{CD9C3CD5-4F19-2DC9-3F59-2BFF1FCF39E5}"/>
          </ac:spMkLst>
        </pc:spChg>
        <pc:spChg chg="add del">
          <ac:chgData name="Monica Moz" userId="d4f9af4a-e8e8-4778-bf70-10326edb6969" providerId="ADAL" clId="{4798A1B7-F60C-4B0F-ACC5-FB09F7530032}" dt="2024-03-07T08:04:03.698" v="638" actId="26606"/>
          <ac:spMkLst>
            <pc:docMk/>
            <pc:sldMk cId="0" sldId="2146846929"/>
            <ac:spMk id="9" creationId="{665DBBEF-238B-476B-96AB-8AAC3224ECEA}"/>
          </ac:spMkLst>
        </pc:spChg>
        <pc:spChg chg="add del">
          <ac:chgData name="Monica Moz" userId="d4f9af4a-e8e8-4778-bf70-10326edb6969" providerId="ADAL" clId="{4798A1B7-F60C-4B0F-ACC5-FB09F7530032}" dt="2024-03-07T08:04:03.698" v="638" actId="26606"/>
          <ac:spMkLst>
            <pc:docMk/>
            <pc:sldMk cId="0" sldId="2146846929"/>
            <ac:spMk id="11" creationId="{3FCFB1DE-0B7E-48CC-BA90-B2AB0889F9D6}"/>
          </ac:spMkLst>
        </pc:spChg>
        <pc:spChg chg="add del">
          <ac:chgData name="Monica Moz" userId="d4f9af4a-e8e8-4778-bf70-10326edb6969" providerId="ADAL" clId="{4798A1B7-F60C-4B0F-ACC5-FB09F7530032}" dt="2024-03-07T08:08:50.216" v="662" actId="26606"/>
          <ac:spMkLst>
            <pc:docMk/>
            <pc:sldMk cId="0" sldId="2146846929"/>
            <ac:spMk id="16" creationId="{C4879EFC-8E62-4E00-973C-C45EE9EC676D}"/>
          </ac:spMkLst>
        </pc:spChg>
        <pc:spChg chg="add del">
          <ac:chgData name="Monica Moz" userId="d4f9af4a-e8e8-4778-bf70-10326edb6969" providerId="ADAL" clId="{4798A1B7-F60C-4B0F-ACC5-FB09F7530032}" dt="2024-03-07T08:08:50.216" v="662" actId="26606"/>
          <ac:spMkLst>
            <pc:docMk/>
            <pc:sldMk cId="0" sldId="2146846929"/>
            <ac:spMk id="18" creationId="{D6A9C53F-5F90-40A5-8C85-5412D39C8C68}"/>
          </ac:spMkLst>
        </pc:spChg>
        <pc:spChg chg="add del">
          <ac:chgData name="Monica Moz" userId="d4f9af4a-e8e8-4778-bf70-10326edb6969" providerId="ADAL" clId="{4798A1B7-F60C-4B0F-ACC5-FB09F7530032}" dt="2024-03-07T08:08:50.208" v="661" actId="26606"/>
          <ac:spMkLst>
            <pc:docMk/>
            <pc:sldMk cId="0" sldId="2146846929"/>
            <ac:spMk id="23" creationId="{99ED5833-B85B-4103-8A3B-CAB0308E6C15}"/>
          </ac:spMkLst>
        </pc:spChg>
        <pc:spChg chg="add del">
          <ac:chgData name="Monica Moz" userId="d4f9af4a-e8e8-4778-bf70-10326edb6969" providerId="ADAL" clId="{4798A1B7-F60C-4B0F-ACC5-FB09F7530032}" dt="2024-03-07T08:08:59.308" v="666" actId="26606"/>
          <ac:spMkLst>
            <pc:docMk/>
            <pc:sldMk cId="0" sldId="2146846929"/>
            <ac:spMk id="25" creationId="{D6A9C53F-5F90-40A5-8C85-5412D39C8C68}"/>
          </ac:spMkLst>
        </pc:spChg>
        <pc:spChg chg="add del">
          <ac:chgData name="Monica Moz" userId="d4f9af4a-e8e8-4778-bf70-10326edb6969" providerId="ADAL" clId="{4798A1B7-F60C-4B0F-ACC5-FB09F7530032}" dt="2024-03-07T08:08:59.308" v="666" actId="26606"/>
          <ac:spMkLst>
            <pc:docMk/>
            <pc:sldMk cId="0" sldId="2146846929"/>
            <ac:spMk id="26" creationId="{C4879EFC-8E62-4E00-973C-C45EE9EC676D}"/>
          </ac:spMkLst>
        </pc:spChg>
        <pc:spChg chg="add del">
          <ac:chgData name="Monica Moz" userId="d4f9af4a-e8e8-4778-bf70-10326edb6969" providerId="ADAL" clId="{4798A1B7-F60C-4B0F-ACC5-FB09F7530032}" dt="2024-03-07T08:09:35.274" v="670" actId="26606"/>
          <ac:spMkLst>
            <pc:docMk/>
            <pc:sldMk cId="0" sldId="2146846929"/>
            <ac:spMk id="31" creationId="{C4879EFC-8E62-4E00-973C-C45EE9EC676D}"/>
          </ac:spMkLst>
        </pc:spChg>
        <pc:spChg chg="add del">
          <ac:chgData name="Monica Moz" userId="d4f9af4a-e8e8-4778-bf70-10326edb6969" providerId="ADAL" clId="{4798A1B7-F60C-4B0F-ACC5-FB09F7530032}" dt="2024-03-07T08:09:35.274" v="670" actId="26606"/>
          <ac:spMkLst>
            <pc:docMk/>
            <pc:sldMk cId="0" sldId="2146846929"/>
            <ac:spMk id="33" creationId="{D6A9C53F-5F90-40A5-8C85-5412D39C8C68}"/>
          </ac:spMkLst>
        </pc:spChg>
        <pc:spChg chg="add del">
          <ac:chgData name="Monica Moz" userId="d4f9af4a-e8e8-4778-bf70-10326edb6969" providerId="ADAL" clId="{4798A1B7-F60C-4B0F-ACC5-FB09F7530032}" dt="2024-03-07T08:10:04.514" v="678" actId="26606"/>
          <ac:spMkLst>
            <pc:docMk/>
            <pc:sldMk cId="0" sldId="2146846929"/>
            <ac:spMk id="38" creationId="{F0087D53-9295-4463-AAE4-D5C626046E9F}"/>
          </ac:spMkLst>
        </pc:spChg>
        <pc:spChg chg="add del">
          <ac:chgData name="Monica Moz" userId="d4f9af4a-e8e8-4778-bf70-10326edb6969" providerId="ADAL" clId="{4798A1B7-F60C-4B0F-ACC5-FB09F7530032}" dt="2024-03-07T08:10:04.514" v="678" actId="26606"/>
          <ac:spMkLst>
            <pc:docMk/>
            <pc:sldMk cId="0" sldId="2146846929"/>
            <ac:spMk id="40" creationId="{D6A9C53F-5F90-40A5-8C85-5412D39C8C68}"/>
          </ac:spMkLst>
        </pc:spChg>
        <pc:spChg chg="add">
          <ac:chgData name="Monica Moz" userId="d4f9af4a-e8e8-4778-bf70-10326edb6969" providerId="ADAL" clId="{4798A1B7-F60C-4B0F-ACC5-FB09F7530032}" dt="2024-03-07T08:10:04.514" v="678" actId="26606"/>
          <ac:spMkLst>
            <pc:docMk/>
            <pc:sldMk cId="0" sldId="2146846929"/>
            <ac:spMk id="45" creationId="{F0087D53-9295-4463-AAE4-D5C626046E9F}"/>
          </ac:spMkLst>
        </pc:spChg>
        <pc:spChg chg="add">
          <ac:chgData name="Monica Moz" userId="d4f9af4a-e8e8-4778-bf70-10326edb6969" providerId="ADAL" clId="{4798A1B7-F60C-4B0F-ACC5-FB09F7530032}" dt="2024-03-07T08:10:04.514" v="678" actId="26606"/>
          <ac:spMkLst>
            <pc:docMk/>
            <pc:sldMk cId="0" sldId="2146846929"/>
            <ac:spMk id="47" creationId="{D6A9C53F-5F90-40A5-8C85-5412D39C8C68}"/>
          </ac:spMkLst>
        </pc:spChg>
        <pc:picChg chg="mod ord">
          <ac:chgData name="Monica Moz" userId="d4f9af4a-e8e8-4778-bf70-10326edb6969" providerId="ADAL" clId="{4798A1B7-F60C-4B0F-ACC5-FB09F7530032}" dt="2024-03-07T08:10:08.441" v="683" actId="27614"/>
          <ac:picMkLst>
            <pc:docMk/>
            <pc:sldMk cId="0" sldId="2146846929"/>
            <ac:picMk id="2" creationId="{6BE77EFF-336D-521A-8D97-2A725145168C}"/>
          </ac:picMkLst>
        </pc:picChg>
        <pc:picChg chg="add del mod">
          <ac:chgData name="Monica Moz" userId="d4f9af4a-e8e8-4778-bf70-10326edb6969" providerId="ADAL" clId="{4798A1B7-F60C-4B0F-ACC5-FB09F7530032}" dt="2024-03-07T08:06:22.130" v="654" actId="478"/>
          <ac:picMkLst>
            <pc:docMk/>
            <pc:sldMk cId="0" sldId="2146846929"/>
            <ac:picMk id="5" creationId="{A2FB5927-FCE2-734A-FB73-FA779776A71C}"/>
          </ac:picMkLst>
        </pc:picChg>
        <pc:picChg chg="add mod">
          <ac:chgData name="Monica Moz" userId="d4f9af4a-e8e8-4778-bf70-10326edb6969" providerId="ADAL" clId="{4798A1B7-F60C-4B0F-ACC5-FB09F7530032}" dt="2024-03-07T08:10:08.164" v="679" actId="27614"/>
          <ac:picMkLst>
            <pc:docMk/>
            <pc:sldMk cId="0" sldId="2146846929"/>
            <ac:picMk id="6" creationId="{FCD9CCD5-B4B8-F0AA-7BB0-A46CCCC05578}"/>
          </ac:picMkLst>
        </pc:picChg>
        <pc:picChg chg="add del mod">
          <ac:chgData name="Monica Moz" userId="d4f9af4a-e8e8-4778-bf70-10326edb6969" providerId="ADAL" clId="{4798A1B7-F60C-4B0F-ACC5-FB09F7530032}" dt="2024-03-07T08:07:07.622" v="656" actId="478"/>
          <ac:picMkLst>
            <pc:docMk/>
            <pc:sldMk cId="0" sldId="2146846929"/>
            <ac:picMk id="7" creationId="{74D94B31-7839-1C18-D4DC-671BB54EA75A}"/>
          </ac:picMkLst>
        </pc:picChg>
        <pc:picChg chg="add mod">
          <ac:chgData name="Monica Moz" userId="d4f9af4a-e8e8-4778-bf70-10326edb6969" providerId="ADAL" clId="{4798A1B7-F60C-4B0F-ACC5-FB09F7530032}" dt="2024-03-07T08:10:08.435" v="681" actId="27614"/>
          <ac:picMkLst>
            <pc:docMk/>
            <pc:sldMk cId="0" sldId="2146846929"/>
            <ac:picMk id="8" creationId="{8989C68E-7419-B34D-6C91-B027E2008C93}"/>
          </ac:picMkLst>
        </pc:picChg>
      </pc:sldChg>
      <pc:sldChg chg="addSp modSp del mod setBg">
        <pc:chgData name="Monica Moz" userId="d4f9af4a-e8e8-4778-bf70-10326edb6969" providerId="ADAL" clId="{4798A1B7-F60C-4B0F-ACC5-FB09F7530032}" dt="2024-03-05T15:47:35.657" v="51" actId="2696"/>
        <pc:sldMkLst>
          <pc:docMk/>
          <pc:sldMk cId="0" sldId="2146846953"/>
        </pc:sldMkLst>
        <pc:spChg chg="mod">
          <ac:chgData name="Monica Moz" userId="d4f9af4a-e8e8-4778-bf70-10326edb6969" providerId="ADAL" clId="{4798A1B7-F60C-4B0F-ACC5-FB09F7530032}" dt="2024-03-05T15:42:48.858" v="28" actId="14100"/>
          <ac:spMkLst>
            <pc:docMk/>
            <pc:sldMk cId="0" sldId="2146846953"/>
            <ac:spMk id="2" creationId="{326025FF-56C7-7AA6-8806-A15629A1E61C}"/>
          </ac:spMkLst>
        </pc:spChg>
        <pc:spChg chg="mod">
          <ac:chgData name="Monica Moz" userId="d4f9af4a-e8e8-4778-bf70-10326edb6969" providerId="ADAL" clId="{4798A1B7-F60C-4B0F-ACC5-FB09F7530032}" dt="2024-03-05T15:47:23.525" v="50" actId="20577"/>
          <ac:spMkLst>
            <pc:docMk/>
            <pc:sldMk cId="0" sldId="2146846953"/>
            <ac:spMk id="3" creationId="{C9B39643-A9FA-81EF-3754-A551E995ED17}"/>
          </ac:spMkLst>
        </pc:spChg>
        <pc:spChg chg="add">
          <ac:chgData name="Monica Moz" userId="d4f9af4a-e8e8-4778-bf70-10326edb6969" providerId="ADAL" clId="{4798A1B7-F60C-4B0F-ACC5-FB09F7530032}" dt="2024-03-04T15:37:16.240" v="6" actId="26606"/>
          <ac:spMkLst>
            <pc:docMk/>
            <pc:sldMk cId="0" sldId="2146846953"/>
            <ac:spMk id="8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4T15:37:16.240" v="6" actId="26606"/>
          <ac:spMkLst>
            <pc:docMk/>
            <pc:sldMk cId="0" sldId="2146846953"/>
            <ac:spMk id="10" creationId="{5D6C15A0-C087-4593-8414-2B4EC1CDC3DE}"/>
          </ac:spMkLst>
        </pc:spChg>
      </pc:sldChg>
      <pc:sldChg chg="addSp modSp del mod setBg">
        <pc:chgData name="Monica Moz" userId="d4f9af4a-e8e8-4778-bf70-10326edb6969" providerId="ADAL" clId="{4798A1B7-F60C-4B0F-ACC5-FB09F7530032}" dt="2024-03-05T15:52:15.743" v="64" actId="2696"/>
        <pc:sldMkLst>
          <pc:docMk/>
          <pc:sldMk cId="0" sldId="2146846954"/>
        </pc:sldMkLst>
        <pc:spChg chg="mod">
          <ac:chgData name="Monica Moz" userId="d4f9af4a-e8e8-4778-bf70-10326edb6969" providerId="ADAL" clId="{4798A1B7-F60C-4B0F-ACC5-FB09F7530032}" dt="2024-03-04T15:39:15.006" v="14" actId="26606"/>
          <ac:spMkLst>
            <pc:docMk/>
            <pc:sldMk cId="0" sldId="2146846954"/>
            <ac:spMk id="2" creationId="{5A5094E3-4F96-1FAC-FA60-38E52091108E}"/>
          </ac:spMkLst>
        </pc:spChg>
        <pc:spChg chg="mod">
          <ac:chgData name="Monica Moz" userId="d4f9af4a-e8e8-4778-bf70-10326edb6969" providerId="ADAL" clId="{4798A1B7-F60C-4B0F-ACC5-FB09F7530032}" dt="2024-03-04T15:39:15.006" v="14" actId="26606"/>
          <ac:spMkLst>
            <pc:docMk/>
            <pc:sldMk cId="0" sldId="2146846954"/>
            <ac:spMk id="4" creationId="{9E5F8128-D0C7-B827-BB45-6072472A23EE}"/>
          </ac:spMkLst>
        </pc:spChg>
        <pc:spChg chg="add">
          <ac:chgData name="Monica Moz" userId="d4f9af4a-e8e8-4778-bf70-10326edb6969" providerId="ADAL" clId="{4798A1B7-F60C-4B0F-ACC5-FB09F7530032}" dt="2024-03-04T15:39:15.006" v="14" actId="26606"/>
          <ac:spMkLst>
            <pc:docMk/>
            <pc:sldMk cId="0" sldId="2146846954"/>
            <ac:spMk id="10" creationId="{35DB3719-6FDC-4E5D-891D-FF40B7300F64}"/>
          </ac:spMkLst>
        </pc:spChg>
        <pc:spChg chg="add">
          <ac:chgData name="Monica Moz" userId="d4f9af4a-e8e8-4778-bf70-10326edb6969" providerId="ADAL" clId="{4798A1B7-F60C-4B0F-ACC5-FB09F7530032}" dt="2024-03-04T15:39:15.006" v="14" actId="26606"/>
          <ac:spMkLst>
            <pc:docMk/>
            <pc:sldMk cId="0" sldId="2146846954"/>
            <ac:spMk id="12" creationId="{E0CBAC23-2E3F-4A90-BA59-F8299F6A5439}"/>
          </ac:spMkLst>
        </pc:spChg>
        <pc:picChg chg="mod">
          <ac:chgData name="Monica Moz" userId="d4f9af4a-e8e8-4778-bf70-10326edb6969" providerId="ADAL" clId="{4798A1B7-F60C-4B0F-ACC5-FB09F7530032}" dt="2024-03-04T15:39:15.006" v="14" actId="26606"/>
          <ac:picMkLst>
            <pc:docMk/>
            <pc:sldMk cId="0" sldId="2146846954"/>
            <ac:picMk id="3" creationId="{37F2D5BC-EA76-8355-D0A8-CEBFD4D2A788}"/>
          </ac:picMkLst>
        </pc:picChg>
      </pc:sldChg>
      <pc:sldChg chg="addSp modSp del mod setBg">
        <pc:chgData name="Monica Moz" userId="d4f9af4a-e8e8-4778-bf70-10326edb6969" providerId="ADAL" clId="{4798A1B7-F60C-4B0F-ACC5-FB09F7530032}" dt="2024-03-07T08:23:33.658" v="805" actId="2696"/>
        <pc:sldMkLst>
          <pc:docMk/>
          <pc:sldMk cId="0" sldId="2146846955"/>
        </pc:sldMkLst>
        <pc:spChg chg="mod">
          <ac:chgData name="Monica Moz" userId="d4f9af4a-e8e8-4778-bf70-10326edb6969" providerId="ADAL" clId="{4798A1B7-F60C-4B0F-ACC5-FB09F7530032}" dt="2024-03-04T15:39:34.929" v="16" actId="26606"/>
          <ac:spMkLst>
            <pc:docMk/>
            <pc:sldMk cId="0" sldId="2146846955"/>
            <ac:spMk id="2" creationId="{83149DDE-81CF-3170-6361-815BF8052C28}"/>
          </ac:spMkLst>
        </pc:spChg>
        <pc:spChg chg="mod">
          <ac:chgData name="Monica Moz" userId="d4f9af4a-e8e8-4778-bf70-10326edb6969" providerId="ADAL" clId="{4798A1B7-F60C-4B0F-ACC5-FB09F7530032}" dt="2024-03-07T08:22:38.020" v="801" actId="255"/>
          <ac:spMkLst>
            <pc:docMk/>
            <pc:sldMk cId="0" sldId="2146846955"/>
            <ac:spMk id="3" creationId="{34FB9230-AC0B-5E41-9C3A-E12CA0807545}"/>
          </ac:spMkLst>
        </pc:spChg>
        <pc:spChg chg="add">
          <ac:chgData name="Monica Moz" userId="d4f9af4a-e8e8-4778-bf70-10326edb6969" providerId="ADAL" clId="{4798A1B7-F60C-4B0F-ACC5-FB09F7530032}" dt="2024-03-04T15:39:34.929" v="16" actId="26606"/>
          <ac:spMkLst>
            <pc:docMk/>
            <pc:sldMk cId="0" sldId="2146846955"/>
            <ac:spMk id="8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4T15:39:34.929" v="16" actId="26606"/>
          <ac:spMkLst>
            <pc:docMk/>
            <pc:sldMk cId="0" sldId="2146846955"/>
            <ac:spMk id="10" creationId="{5D6C15A0-C087-4593-8414-2B4EC1CDC3DE}"/>
          </ac:spMkLst>
        </pc:spChg>
      </pc:sldChg>
      <pc:sldChg chg="addSp delSp modSp del mod setBg">
        <pc:chgData name="Monica Moz" userId="d4f9af4a-e8e8-4778-bf70-10326edb6969" providerId="ADAL" clId="{4798A1B7-F60C-4B0F-ACC5-FB09F7530032}" dt="2024-03-07T09:00:38.449" v="1053" actId="2696"/>
        <pc:sldMkLst>
          <pc:docMk/>
          <pc:sldMk cId="0" sldId="2146846956"/>
        </pc:sldMkLst>
        <pc:spChg chg="mod">
          <ac:chgData name="Monica Moz" userId="d4f9af4a-e8e8-4778-bf70-10326edb6969" providerId="ADAL" clId="{4798A1B7-F60C-4B0F-ACC5-FB09F7530032}" dt="2024-03-07T08:56:44.235" v="1021" actId="26606"/>
          <ac:spMkLst>
            <pc:docMk/>
            <pc:sldMk cId="0" sldId="2146846956"/>
            <ac:spMk id="2" creationId="{D0A425D6-3C67-A2BC-168A-476E7CD74CD5}"/>
          </ac:spMkLst>
        </pc:spChg>
        <pc:spChg chg="del mod">
          <ac:chgData name="Monica Moz" userId="d4f9af4a-e8e8-4778-bf70-10326edb6969" providerId="ADAL" clId="{4798A1B7-F60C-4B0F-ACC5-FB09F7530032}" dt="2024-03-07T08:21:02.655" v="783" actId="26606"/>
          <ac:spMkLst>
            <pc:docMk/>
            <pc:sldMk cId="0" sldId="2146846956"/>
            <ac:spMk id="3" creationId="{5064BC32-20B5-BB8D-FBEA-AC28E3D06E08}"/>
          </ac:spMkLst>
        </pc:spChg>
        <pc:spChg chg="del mod">
          <ac:chgData name="Monica Moz" userId="d4f9af4a-e8e8-4778-bf70-10326edb6969" providerId="ADAL" clId="{4798A1B7-F60C-4B0F-ACC5-FB09F7530032}" dt="2024-03-07T08:57:33.138" v="1026" actId="478"/>
          <ac:spMkLst>
            <pc:docMk/>
            <pc:sldMk cId="0" sldId="2146846956"/>
            <ac:spMk id="5" creationId="{490B8D54-B748-9635-16E9-794FC0FD4D13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6" creationId="{8D542DE7-1987-7370-A84A-4E7BA648391B}"/>
          </ac:spMkLst>
        </pc:spChg>
        <pc:spChg chg="del mod">
          <ac:chgData name="Monica Moz" userId="d4f9af4a-e8e8-4778-bf70-10326edb6969" providerId="ADAL" clId="{4798A1B7-F60C-4B0F-ACC5-FB09F7530032}" dt="2024-03-07T08:57:31.398" v="1025" actId="478"/>
          <ac:spMkLst>
            <pc:docMk/>
            <pc:sldMk cId="0" sldId="2146846956"/>
            <ac:spMk id="7" creationId="{81A61483-FC2C-1F93-A93E-2DEA638AA804}"/>
          </ac:spMkLst>
        </pc:spChg>
        <pc:spChg chg="add del">
          <ac:chgData name="Monica Moz" userId="d4f9af4a-e8e8-4778-bf70-10326edb6969" providerId="ADAL" clId="{4798A1B7-F60C-4B0F-ACC5-FB09F7530032}" dt="2024-03-07T08:56:44.235" v="1021" actId="26606"/>
          <ac:spMkLst>
            <pc:docMk/>
            <pc:sldMk cId="0" sldId="2146846956"/>
            <ac:spMk id="8" creationId="{777A147A-9ED8-46B4-8660-1B3C2AA880B5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9" creationId="{6E003D23-177B-7319-CE27-DD40CDFF80A6}"/>
          </ac:spMkLst>
        </pc:spChg>
        <pc:spChg chg="add del">
          <ac:chgData name="Monica Moz" userId="d4f9af4a-e8e8-4778-bf70-10326edb6969" providerId="ADAL" clId="{4798A1B7-F60C-4B0F-ACC5-FB09F7530032}" dt="2024-03-07T08:56:44.235" v="1021" actId="26606"/>
          <ac:spMkLst>
            <pc:docMk/>
            <pc:sldMk cId="0" sldId="2146846956"/>
            <ac:spMk id="10" creationId="{5D6C15A0-C087-4593-8414-2B4EC1CDC3DE}"/>
          </ac:spMkLst>
        </pc:spChg>
        <pc:spChg chg="del mod">
          <ac:chgData name="Monica Moz" userId="d4f9af4a-e8e8-4778-bf70-10326edb6969" providerId="ADAL" clId="{4798A1B7-F60C-4B0F-ACC5-FB09F7530032}" dt="2024-03-07T08:57:29.672" v="1024" actId="478"/>
          <ac:spMkLst>
            <pc:docMk/>
            <pc:sldMk cId="0" sldId="2146846956"/>
            <ac:spMk id="11" creationId="{C7CCC7DF-967B-E178-299C-F98E0C39E7B4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13" creationId="{7A967B20-1604-2D46-A153-A9307338B608}"/>
          </ac:spMkLst>
        </pc:spChg>
        <pc:spChg chg="add">
          <ac:chgData name="Monica Moz" userId="d4f9af4a-e8e8-4778-bf70-10326edb6969" providerId="ADAL" clId="{4798A1B7-F60C-4B0F-ACC5-FB09F7530032}" dt="2024-03-07T08:56:44.235" v="1021" actId="26606"/>
          <ac:spMkLst>
            <pc:docMk/>
            <pc:sldMk cId="0" sldId="2146846956"/>
            <ac:spMk id="14" creationId="{979E27D9-03C7-44E2-9FF8-15D0C8506AF7}"/>
          </ac:spMkLst>
        </pc:spChg>
        <pc:spChg chg="add">
          <ac:chgData name="Monica Moz" userId="d4f9af4a-e8e8-4778-bf70-10326edb6969" providerId="ADAL" clId="{4798A1B7-F60C-4B0F-ACC5-FB09F7530032}" dt="2024-03-07T08:56:44.235" v="1021" actId="26606"/>
          <ac:spMkLst>
            <pc:docMk/>
            <pc:sldMk cId="0" sldId="2146846956"/>
            <ac:spMk id="15" creationId="{EEBF1590-3B36-48EE-A89D-3B6F3CB256AB}"/>
          </ac:spMkLst>
        </pc:spChg>
        <pc:spChg chg="add">
          <ac:chgData name="Monica Moz" userId="d4f9af4a-e8e8-4778-bf70-10326edb6969" providerId="ADAL" clId="{4798A1B7-F60C-4B0F-ACC5-FB09F7530032}" dt="2024-03-07T08:56:44.235" v="1021" actId="26606"/>
          <ac:spMkLst>
            <pc:docMk/>
            <pc:sldMk cId="0" sldId="2146846956"/>
            <ac:spMk id="16" creationId="{AC8F6C8C-AB5A-4548-942D-E3FD40ACBC49}"/>
          </ac:spMkLst>
        </pc:spChg>
        <pc:spChg chg="add del">
          <ac:chgData name="Monica Moz" userId="d4f9af4a-e8e8-4778-bf70-10326edb6969" providerId="ADAL" clId="{4798A1B7-F60C-4B0F-ACC5-FB09F7530032}" dt="2024-03-07T08:56:13.770" v="1019" actId="26606"/>
          <ac:spMkLst>
            <pc:docMk/>
            <pc:sldMk cId="0" sldId="2146846956"/>
            <ac:spMk id="17" creationId="{2596F992-698C-48C0-9D89-70DA4CE927EF}"/>
          </ac:spMkLst>
        </pc:spChg>
        <pc:spChg chg="del mod">
          <ac:chgData name="Monica Moz" userId="d4f9af4a-e8e8-4778-bf70-10326edb6969" providerId="ADAL" clId="{4798A1B7-F60C-4B0F-ACC5-FB09F7530032}" dt="2024-03-07T08:57:27.425" v="1023" actId="478"/>
          <ac:spMkLst>
            <pc:docMk/>
            <pc:sldMk cId="0" sldId="2146846956"/>
            <ac:spMk id="18" creationId="{BE1D989D-2B3D-130E-90C5-8B04B7624245}"/>
          </ac:spMkLst>
        </pc:spChg>
        <pc:spChg chg="add del">
          <ac:chgData name="Monica Moz" userId="d4f9af4a-e8e8-4778-bf70-10326edb6969" providerId="ADAL" clId="{4798A1B7-F60C-4B0F-ACC5-FB09F7530032}" dt="2024-03-07T08:56:13.770" v="1019" actId="26606"/>
          <ac:spMkLst>
            <pc:docMk/>
            <pc:sldMk cId="0" sldId="2146846956"/>
            <ac:spMk id="19" creationId="{E7BFF8DC-0AE7-4AD2-9B28-2E5F26D62C30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20" creationId="{C512EA1A-A562-E0AD-0085-E7EB25455519}"/>
          </ac:spMkLst>
        </pc:spChg>
        <pc:spChg chg="add del">
          <ac:chgData name="Monica Moz" userId="d4f9af4a-e8e8-4778-bf70-10326edb6969" providerId="ADAL" clId="{4798A1B7-F60C-4B0F-ACC5-FB09F7530032}" dt="2024-03-07T08:56:13.770" v="1019" actId="26606"/>
          <ac:spMkLst>
            <pc:docMk/>
            <pc:sldMk cId="0" sldId="2146846956"/>
            <ac:spMk id="21" creationId="{7E0162AD-C6E5-4BF8-A453-76ADB36877D3}"/>
          </ac:spMkLst>
        </pc:spChg>
        <pc:spChg chg="del mod">
          <ac:chgData name="Monica Moz" userId="d4f9af4a-e8e8-4778-bf70-10326edb6969" providerId="ADAL" clId="{4798A1B7-F60C-4B0F-ACC5-FB09F7530032}" dt="2024-03-07T08:57:34.802" v="1027" actId="478"/>
          <ac:spMkLst>
            <pc:docMk/>
            <pc:sldMk cId="0" sldId="2146846956"/>
            <ac:spMk id="22" creationId="{10B53803-C44A-0916-0702-ADB0FB137AB6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23" creationId="{F64EE7FE-0EE1-1F25-3B6E-D3F39E96A885}"/>
          </ac:spMkLst>
        </pc:spChg>
        <pc:spChg chg="del mod">
          <ac:chgData name="Monica Moz" userId="d4f9af4a-e8e8-4778-bf70-10326edb6969" providerId="ADAL" clId="{4798A1B7-F60C-4B0F-ACC5-FB09F7530032}" dt="2024-03-07T08:57:36.541" v="1028" actId="478"/>
          <ac:spMkLst>
            <pc:docMk/>
            <pc:sldMk cId="0" sldId="2146846956"/>
            <ac:spMk id="24" creationId="{61338E19-4E8E-A1D8-0748-4259C695AD90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25" creationId="{9D5EFCB5-7FBB-550B-FE5A-A8475AEB8FF7}"/>
          </ac:spMkLst>
        </pc:spChg>
        <pc:spChg chg="del mod">
          <ac:chgData name="Monica Moz" userId="d4f9af4a-e8e8-4778-bf70-10326edb6969" providerId="ADAL" clId="{4798A1B7-F60C-4B0F-ACC5-FB09F7530032}" dt="2024-03-07T08:57:38.146" v="1029" actId="478"/>
          <ac:spMkLst>
            <pc:docMk/>
            <pc:sldMk cId="0" sldId="2146846956"/>
            <ac:spMk id="26" creationId="{09FBB5A3-1670-A46E-BA9A-2EE3D063FA96}"/>
          </ac:spMkLst>
        </pc:spChg>
        <pc:spChg chg="mod">
          <ac:chgData name="Monica Moz" userId="d4f9af4a-e8e8-4778-bf70-10326edb6969" providerId="ADAL" clId="{4798A1B7-F60C-4B0F-ACC5-FB09F7530032}" dt="2024-03-07T08:57:23.191" v="1022" actId="18245"/>
          <ac:spMkLst>
            <pc:docMk/>
            <pc:sldMk cId="0" sldId="2146846956"/>
            <ac:spMk id="27" creationId="{C1EFBE72-3AFD-19B9-9791-4F80475665C1}"/>
          </ac:spMkLst>
        </pc:spChg>
        <pc:grpChg chg="mod">
          <ac:chgData name="Monica Moz" userId="d4f9af4a-e8e8-4778-bf70-10326edb6969" providerId="ADAL" clId="{4798A1B7-F60C-4B0F-ACC5-FB09F7530032}" dt="2024-03-07T08:57:23.191" v="1022" actId="18245"/>
          <ac:grpSpMkLst>
            <pc:docMk/>
            <pc:sldMk cId="0" sldId="2146846956"/>
            <ac:grpSpMk id="4" creationId="{DABFE628-F3A2-413B-88EC-9BA8F21CEEB5}"/>
          </ac:grpSpMkLst>
        </pc:grpChg>
        <pc:graphicFrameChg chg="add del mod modGraphic">
          <ac:chgData name="Monica Moz" userId="d4f9af4a-e8e8-4778-bf70-10326edb6969" providerId="ADAL" clId="{4798A1B7-F60C-4B0F-ACC5-FB09F7530032}" dt="2024-03-07T08:57:23.191" v="1022" actId="18245"/>
          <ac:graphicFrameMkLst>
            <pc:docMk/>
            <pc:sldMk cId="0" sldId="2146846956"/>
            <ac:graphicFrameMk id="12" creationId="{99B8B201-CC24-2D18-0E7B-3B7FE60E43AD}"/>
          </ac:graphicFrameMkLst>
        </pc:graphicFrameChg>
      </pc:sldChg>
      <pc:sldChg chg="addSp delSp modSp del mod setBg">
        <pc:chgData name="Monica Moz" userId="d4f9af4a-e8e8-4778-bf70-10326edb6969" providerId="ADAL" clId="{4798A1B7-F60C-4B0F-ACC5-FB09F7530032}" dt="2024-03-07T11:49:22.925" v="1446" actId="2696"/>
        <pc:sldMkLst>
          <pc:docMk/>
          <pc:sldMk cId="0" sldId="2146846957"/>
        </pc:sldMkLst>
        <pc:spChg chg="mod">
          <ac:chgData name="Monica Moz" userId="d4f9af4a-e8e8-4778-bf70-10326edb6969" providerId="ADAL" clId="{4798A1B7-F60C-4B0F-ACC5-FB09F7530032}" dt="2024-03-07T11:48:41.884" v="1434" actId="1076"/>
          <ac:spMkLst>
            <pc:docMk/>
            <pc:sldMk cId="0" sldId="2146846957"/>
            <ac:spMk id="2" creationId="{6B3932B6-7348-3411-F274-9734C3DEF061}"/>
          </ac:spMkLst>
        </pc:spChg>
        <pc:spChg chg="mod">
          <ac:chgData name="Monica Moz" userId="d4f9af4a-e8e8-4778-bf70-10326edb6969" providerId="ADAL" clId="{4798A1B7-F60C-4B0F-ACC5-FB09F7530032}" dt="2024-03-07T11:48:59.561" v="1441" actId="1076"/>
          <ac:spMkLst>
            <pc:docMk/>
            <pc:sldMk cId="0" sldId="2146846957"/>
            <ac:spMk id="4" creationId="{74659443-A6F0-8E06-E746-F52A47AB88F5}"/>
          </ac:spMkLst>
        </pc:spChg>
        <pc:spChg chg="add del">
          <ac:chgData name="Monica Moz" userId="d4f9af4a-e8e8-4778-bf70-10326edb6969" providerId="ADAL" clId="{4798A1B7-F60C-4B0F-ACC5-FB09F7530032}" dt="2024-03-07T11:48:28.486" v="1430" actId="26606"/>
          <ac:spMkLst>
            <pc:docMk/>
            <pc:sldMk cId="0" sldId="2146846957"/>
            <ac:spMk id="10" creationId="{B9FF99BD-075F-4761-A995-6FC574BD25EA}"/>
          </ac:spMkLst>
        </pc:spChg>
        <pc:spChg chg="add del">
          <ac:chgData name="Monica Moz" userId="d4f9af4a-e8e8-4778-bf70-10326edb6969" providerId="ADAL" clId="{4798A1B7-F60C-4B0F-ACC5-FB09F7530032}" dt="2024-03-07T11:48:28.486" v="1430" actId="26606"/>
          <ac:spMkLst>
            <pc:docMk/>
            <pc:sldMk cId="0" sldId="2146846957"/>
            <ac:spMk id="12" creationId="{A7B21A54-9BA3-4EA9-B460-5A829ADD9051}"/>
          </ac:spMkLst>
        </pc:spChg>
        <pc:spChg chg="add del">
          <ac:chgData name="Monica Moz" userId="d4f9af4a-e8e8-4778-bf70-10326edb6969" providerId="ADAL" clId="{4798A1B7-F60C-4B0F-ACC5-FB09F7530032}" dt="2024-03-07T11:48:28.486" v="1430" actId="26606"/>
          <ac:spMkLst>
            <pc:docMk/>
            <pc:sldMk cId="0" sldId="2146846957"/>
            <ac:spMk id="14" creationId="{6FA8F714-B9D8-488A-8CCA-E9948FF913A9}"/>
          </ac:spMkLst>
        </pc:spChg>
        <pc:spChg chg="add">
          <ac:chgData name="Monica Moz" userId="d4f9af4a-e8e8-4778-bf70-10326edb6969" providerId="ADAL" clId="{4798A1B7-F60C-4B0F-ACC5-FB09F7530032}" dt="2024-03-07T11:48:28.486" v="1430" actId="26606"/>
          <ac:spMkLst>
            <pc:docMk/>
            <pc:sldMk cId="0" sldId="2146846957"/>
            <ac:spMk id="19" creationId="{7B831B6F-405A-4B47-B9BB-5CA88F285844}"/>
          </ac:spMkLst>
        </pc:spChg>
        <pc:spChg chg="add">
          <ac:chgData name="Monica Moz" userId="d4f9af4a-e8e8-4778-bf70-10326edb6969" providerId="ADAL" clId="{4798A1B7-F60C-4B0F-ACC5-FB09F7530032}" dt="2024-03-07T11:48:28.486" v="1430" actId="26606"/>
          <ac:spMkLst>
            <pc:docMk/>
            <pc:sldMk cId="0" sldId="2146846957"/>
            <ac:spMk id="21" creationId="{953EE71A-6488-4203-A7C4-77102FD0DCCA}"/>
          </ac:spMkLst>
        </pc:spChg>
        <pc:picChg chg="mod">
          <ac:chgData name="Monica Moz" userId="d4f9af4a-e8e8-4778-bf70-10326edb6969" providerId="ADAL" clId="{4798A1B7-F60C-4B0F-ACC5-FB09F7530032}" dt="2024-03-07T11:48:28.486" v="1430" actId="26606"/>
          <ac:picMkLst>
            <pc:docMk/>
            <pc:sldMk cId="0" sldId="2146846957"/>
            <ac:picMk id="3" creationId="{6D4C14DA-BFDF-11F3-CC07-5BE3C26F114B}"/>
          </ac:picMkLst>
        </pc:picChg>
      </pc:sldChg>
      <pc:sldChg chg="addSp modSp del mod setBg">
        <pc:chgData name="Monica Moz" userId="d4f9af4a-e8e8-4778-bf70-10326edb6969" providerId="ADAL" clId="{4798A1B7-F60C-4B0F-ACC5-FB09F7530032}" dt="2024-03-07T08:20:31.004" v="782" actId="2696"/>
        <pc:sldMkLst>
          <pc:docMk/>
          <pc:sldMk cId="0" sldId="2146846958"/>
        </pc:sldMkLst>
        <pc:spChg chg="mod">
          <ac:chgData name="Monica Moz" userId="d4f9af4a-e8e8-4778-bf70-10326edb6969" providerId="ADAL" clId="{4798A1B7-F60C-4B0F-ACC5-FB09F7530032}" dt="2024-03-05T15:56:43.932" v="85" actId="26606"/>
          <ac:spMkLst>
            <pc:docMk/>
            <pc:sldMk cId="0" sldId="2146846958"/>
            <ac:spMk id="2" creationId="{7261D618-3D65-1DF1-CAC0-07FC4F37EFD5}"/>
          </ac:spMkLst>
        </pc:spChg>
        <pc:spChg chg="mod">
          <ac:chgData name="Monica Moz" userId="d4f9af4a-e8e8-4778-bf70-10326edb6969" providerId="ADAL" clId="{4798A1B7-F60C-4B0F-ACC5-FB09F7530032}" dt="2024-03-05T15:56:43.932" v="85" actId="26606"/>
          <ac:spMkLst>
            <pc:docMk/>
            <pc:sldMk cId="0" sldId="2146846958"/>
            <ac:spMk id="4" creationId="{D60889B3-794D-F2F9-476E-851F5592EAB5}"/>
          </ac:spMkLst>
        </pc:spChg>
        <pc:spChg chg="add">
          <ac:chgData name="Monica Moz" userId="d4f9af4a-e8e8-4778-bf70-10326edb6969" providerId="ADAL" clId="{4798A1B7-F60C-4B0F-ACC5-FB09F7530032}" dt="2024-03-05T15:56:43.932" v="85" actId="26606"/>
          <ac:spMkLst>
            <pc:docMk/>
            <pc:sldMk cId="0" sldId="2146846958"/>
            <ac:spMk id="10" creationId="{B9FF99BD-075F-4761-A995-6FC574BD25EA}"/>
          </ac:spMkLst>
        </pc:spChg>
        <pc:spChg chg="add">
          <ac:chgData name="Monica Moz" userId="d4f9af4a-e8e8-4778-bf70-10326edb6969" providerId="ADAL" clId="{4798A1B7-F60C-4B0F-ACC5-FB09F7530032}" dt="2024-03-05T15:56:43.932" v="85" actId="26606"/>
          <ac:spMkLst>
            <pc:docMk/>
            <pc:sldMk cId="0" sldId="2146846958"/>
            <ac:spMk id="12" creationId="{A7B21A54-9BA3-4EA9-B460-5A829ADD9051}"/>
          </ac:spMkLst>
        </pc:spChg>
        <pc:spChg chg="add">
          <ac:chgData name="Monica Moz" userId="d4f9af4a-e8e8-4778-bf70-10326edb6969" providerId="ADAL" clId="{4798A1B7-F60C-4B0F-ACC5-FB09F7530032}" dt="2024-03-05T15:56:43.932" v="85" actId="26606"/>
          <ac:spMkLst>
            <pc:docMk/>
            <pc:sldMk cId="0" sldId="2146846958"/>
            <ac:spMk id="14" creationId="{6FA8F714-B9D8-488A-8CCA-E9948FF913A9}"/>
          </ac:spMkLst>
        </pc:spChg>
        <pc:picChg chg="mod">
          <ac:chgData name="Monica Moz" userId="d4f9af4a-e8e8-4778-bf70-10326edb6969" providerId="ADAL" clId="{4798A1B7-F60C-4B0F-ACC5-FB09F7530032}" dt="2024-03-05T15:56:43.932" v="85" actId="26606"/>
          <ac:picMkLst>
            <pc:docMk/>
            <pc:sldMk cId="0" sldId="2146846958"/>
            <ac:picMk id="3" creationId="{FC4C1715-CFF6-3CBF-19A1-A0F36143B1E5}"/>
          </ac:picMkLst>
        </pc:picChg>
      </pc:sldChg>
      <pc:sldChg chg="addSp modSp del mod ord setBg">
        <pc:chgData name="Monica Moz" userId="d4f9af4a-e8e8-4778-bf70-10326edb6969" providerId="ADAL" clId="{4798A1B7-F60C-4B0F-ACC5-FB09F7530032}" dt="2024-03-07T07:35:43.951" v="269" actId="2696"/>
        <pc:sldMkLst>
          <pc:docMk/>
          <pc:sldMk cId="0" sldId="2146846962"/>
        </pc:sldMkLst>
        <pc:spChg chg="mod">
          <ac:chgData name="Monica Moz" userId="d4f9af4a-e8e8-4778-bf70-10326edb6969" providerId="ADAL" clId="{4798A1B7-F60C-4B0F-ACC5-FB09F7530032}" dt="2024-03-05T16:00:27.204" v="217" actId="26606"/>
          <ac:spMkLst>
            <pc:docMk/>
            <pc:sldMk cId="0" sldId="2146846962"/>
            <ac:spMk id="2" creationId="{73767494-EA3A-07EF-C736-C09601BBFD8C}"/>
          </ac:spMkLst>
        </pc:spChg>
        <pc:spChg chg="mod">
          <ac:chgData name="Monica Moz" userId="d4f9af4a-e8e8-4778-bf70-10326edb6969" providerId="ADAL" clId="{4798A1B7-F60C-4B0F-ACC5-FB09F7530032}" dt="2024-03-05T16:00:27.204" v="217" actId="26606"/>
          <ac:spMkLst>
            <pc:docMk/>
            <pc:sldMk cId="0" sldId="2146846962"/>
            <ac:spMk id="4" creationId="{E0F68FEA-0121-4CAE-530C-1F4C2FF16642}"/>
          </ac:spMkLst>
        </pc:spChg>
        <pc:spChg chg="mod">
          <ac:chgData name="Monica Moz" userId="d4f9af4a-e8e8-4778-bf70-10326edb6969" providerId="ADAL" clId="{4798A1B7-F60C-4B0F-ACC5-FB09F7530032}" dt="2024-03-05T16:00:27.204" v="217" actId="26606"/>
          <ac:spMkLst>
            <pc:docMk/>
            <pc:sldMk cId="0" sldId="2146846962"/>
            <ac:spMk id="5" creationId="{3F699DE3-E638-DEAE-980B-BB68AE1CAA61}"/>
          </ac:spMkLst>
        </pc:spChg>
        <pc:spChg chg="add">
          <ac:chgData name="Monica Moz" userId="d4f9af4a-e8e8-4778-bf70-10326edb6969" providerId="ADAL" clId="{4798A1B7-F60C-4B0F-ACC5-FB09F7530032}" dt="2024-03-05T16:00:27.204" v="217" actId="26606"/>
          <ac:spMkLst>
            <pc:docMk/>
            <pc:sldMk cId="0" sldId="2146846962"/>
            <ac:spMk id="11" creationId="{01D0AF59-99C3-4251-AB9A-C966C6AD4400}"/>
          </ac:spMkLst>
        </pc:spChg>
        <pc:spChg chg="add">
          <ac:chgData name="Monica Moz" userId="d4f9af4a-e8e8-4778-bf70-10326edb6969" providerId="ADAL" clId="{4798A1B7-F60C-4B0F-ACC5-FB09F7530032}" dt="2024-03-05T16:00:27.204" v="217" actId="26606"/>
          <ac:spMkLst>
            <pc:docMk/>
            <pc:sldMk cId="0" sldId="2146846962"/>
            <ac:spMk id="13" creationId="{1855405F-37A2-4869-9154-F8BE3BECE6C3}"/>
          </ac:spMkLst>
        </pc:spChg>
        <pc:picChg chg="mod">
          <ac:chgData name="Monica Moz" userId="d4f9af4a-e8e8-4778-bf70-10326edb6969" providerId="ADAL" clId="{4798A1B7-F60C-4B0F-ACC5-FB09F7530032}" dt="2024-03-05T16:00:27.204" v="217" actId="26606"/>
          <ac:picMkLst>
            <pc:docMk/>
            <pc:sldMk cId="0" sldId="2146846962"/>
            <ac:picMk id="3" creationId="{E33C2F5A-BF03-E836-EE89-288B237EECE5}"/>
          </ac:picMkLst>
        </pc:picChg>
      </pc:sldChg>
      <pc:sldChg chg="addSp delSp modSp mod ord setBg">
        <pc:chgData name="Monica Moz" userId="d4f9af4a-e8e8-4778-bf70-10326edb6969" providerId="ADAL" clId="{4798A1B7-F60C-4B0F-ACC5-FB09F7530032}" dt="2024-03-07T11:48:05.836" v="1429" actId="313"/>
        <pc:sldMkLst>
          <pc:docMk/>
          <pc:sldMk cId="0" sldId="2146846990"/>
        </pc:sldMkLst>
        <pc:spChg chg="mod ord">
          <ac:chgData name="Monica Moz" userId="d4f9af4a-e8e8-4778-bf70-10326edb6969" providerId="ADAL" clId="{4798A1B7-F60C-4B0F-ACC5-FB09F7530032}" dt="2024-03-07T08:30:59.251" v="841" actId="20577"/>
          <ac:spMkLst>
            <pc:docMk/>
            <pc:sldMk cId="0" sldId="2146846990"/>
            <ac:spMk id="2" creationId="{C9F5BA98-B5B3-92F2-DDA1-6414065A1E91}"/>
          </ac:spMkLst>
        </pc:spChg>
        <pc:spChg chg="mod">
          <ac:chgData name="Monica Moz" userId="d4f9af4a-e8e8-4778-bf70-10326edb6969" providerId="ADAL" clId="{4798A1B7-F60C-4B0F-ACC5-FB09F7530032}" dt="2024-03-07T11:48:05.836" v="1429" actId="313"/>
          <ac:spMkLst>
            <pc:docMk/>
            <pc:sldMk cId="0" sldId="2146846990"/>
            <ac:spMk id="3" creationId="{6DFC372C-D91C-CB16-D2AE-772E6872AB08}"/>
          </ac:spMkLst>
        </pc:spChg>
        <pc:spChg chg="add del">
          <ac:chgData name="Monica Moz" userId="d4f9af4a-e8e8-4778-bf70-10326edb6969" providerId="ADAL" clId="{4798A1B7-F60C-4B0F-ACC5-FB09F7530032}" dt="2024-03-07T08:18:32.610" v="776" actId="26606"/>
          <ac:spMkLst>
            <pc:docMk/>
            <pc:sldMk cId="0" sldId="2146846990"/>
            <ac:spMk id="8" creationId="{777A147A-9ED8-46B4-8660-1B3C2AA880B5}"/>
          </ac:spMkLst>
        </pc:spChg>
        <pc:spChg chg="add del">
          <ac:chgData name="Monica Moz" userId="d4f9af4a-e8e8-4778-bf70-10326edb6969" providerId="ADAL" clId="{4798A1B7-F60C-4B0F-ACC5-FB09F7530032}" dt="2024-03-07T08:18:32.610" v="776" actId="26606"/>
          <ac:spMkLst>
            <pc:docMk/>
            <pc:sldMk cId="0" sldId="2146846990"/>
            <ac:spMk id="10" creationId="{5D6C15A0-C087-4593-8414-2B4EC1CDC3DE}"/>
          </ac:spMkLst>
        </pc:spChg>
        <pc:spChg chg="add">
          <ac:chgData name="Monica Moz" userId="d4f9af4a-e8e8-4778-bf70-10326edb6969" providerId="ADAL" clId="{4798A1B7-F60C-4B0F-ACC5-FB09F7530032}" dt="2024-03-07T08:18:32.610" v="776" actId="26606"/>
          <ac:spMkLst>
            <pc:docMk/>
            <pc:sldMk cId="0" sldId="2146846990"/>
            <ac:spMk id="15" creationId="{100EDD19-6802-4EC3-95CE-CFFAB042CFD6}"/>
          </ac:spMkLst>
        </pc:spChg>
        <pc:spChg chg="add">
          <ac:chgData name="Monica Moz" userId="d4f9af4a-e8e8-4778-bf70-10326edb6969" providerId="ADAL" clId="{4798A1B7-F60C-4B0F-ACC5-FB09F7530032}" dt="2024-03-07T08:18:32.610" v="776" actId="26606"/>
          <ac:spMkLst>
            <pc:docMk/>
            <pc:sldMk cId="0" sldId="2146846990"/>
            <ac:spMk id="17" creationId="{DB17E863-922E-4C26-BD64-E8FD41D28661}"/>
          </ac:spMkLst>
        </pc:spChg>
      </pc:sldChg>
      <pc:sldChg chg="addSp delSp modSp mod ord setBg modNotes">
        <pc:chgData name="Monica Moz" userId="d4f9af4a-e8e8-4778-bf70-10326edb6969" providerId="ADAL" clId="{4798A1B7-F60C-4B0F-ACC5-FB09F7530032}" dt="2024-03-07T13:30:26.339" v="2144"/>
        <pc:sldMkLst>
          <pc:docMk/>
          <pc:sldMk cId="0" sldId="2146846992"/>
        </pc:sldMkLst>
        <pc:spChg chg="mod">
          <ac:chgData name="Monica Moz" userId="d4f9af4a-e8e8-4778-bf70-10326edb6969" providerId="ADAL" clId="{4798A1B7-F60C-4B0F-ACC5-FB09F7530032}" dt="2024-03-07T13:29:51.637" v="2143" actId="255"/>
          <ac:spMkLst>
            <pc:docMk/>
            <pc:sldMk cId="0" sldId="2146846992"/>
            <ac:spMk id="2" creationId="{C7883616-09E5-32FF-AE80-DCC45501ACB5}"/>
          </ac:spMkLst>
        </pc:spChg>
        <pc:spChg chg="del ord">
          <ac:chgData name="Monica Moz" userId="d4f9af4a-e8e8-4778-bf70-10326edb6969" providerId="ADAL" clId="{4798A1B7-F60C-4B0F-ACC5-FB09F7530032}" dt="2024-03-07T08:21:38.619" v="789" actId="478"/>
          <ac:spMkLst>
            <pc:docMk/>
            <pc:sldMk cId="0" sldId="2146846992"/>
            <ac:spMk id="3" creationId="{5C09695C-889E-AF73-622E-24C1E754DD08}"/>
          </ac:spMkLst>
        </pc:spChg>
        <pc:spChg chg="add del mod">
          <ac:chgData name="Monica Moz" userId="d4f9af4a-e8e8-4778-bf70-10326edb6969" providerId="ADAL" clId="{4798A1B7-F60C-4B0F-ACC5-FB09F7530032}" dt="2024-03-07T08:21:34.627" v="788" actId="26606"/>
          <ac:spMkLst>
            <pc:docMk/>
            <pc:sldMk cId="0" sldId="2146846992"/>
            <ac:spMk id="4" creationId="{B3BE8044-3D03-3BBD-DB2F-6869F57629D4}"/>
          </ac:spMkLst>
        </pc:spChg>
        <pc:spChg chg="add del">
          <ac:chgData name="Monica Moz" userId="d4f9af4a-e8e8-4778-bf70-10326edb6969" providerId="ADAL" clId="{4798A1B7-F60C-4B0F-ACC5-FB09F7530032}" dt="2024-03-07T08:21:34.627" v="788" actId="26606"/>
          <ac:spMkLst>
            <pc:docMk/>
            <pc:sldMk cId="0" sldId="2146846992"/>
            <ac:spMk id="9" creationId="{777A147A-9ED8-46B4-8660-1B3C2AA880B5}"/>
          </ac:spMkLst>
        </pc:spChg>
        <pc:spChg chg="add del">
          <ac:chgData name="Monica Moz" userId="d4f9af4a-e8e8-4778-bf70-10326edb6969" providerId="ADAL" clId="{4798A1B7-F60C-4B0F-ACC5-FB09F7530032}" dt="2024-03-07T08:21:34.627" v="788" actId="26606"/>
          <ac:spMkLst>
            <pc:docMk/>
            <pc:sldMk cId="0" sldId="2146846992"/>
            <ac:spMk id="11" creationId="{5D6C15A0-C087-4593-8414-2B4EC1CDC3DE}"/>
          </ac:spMkLst>
        </pc:spChg>
        <pc:spChg chg="add del">
          <ac:chgData name="Monica Moz" userId="d4f9af4a-e8e8-4778-bf70-10326edb6969" providerId="ADAL" clId="{4798A1B7-F60C-4B0F-ACC5-FB09F7530032}" dt="2024-03-07T08:21:33.930" v="785" actId="26606"/>
          <ac:spMkLst>
            <pc:docMk/>
            <pc:sldMk cId="0" sldId="2146846992"/>
            <ac:spMk id="16" creationId="{777A147A-9ED8-46B4-8660-1B3C2AA880B5}"/>
          </ac:spMkLst>
        </pc:spChg>
        <pc:spChg chg="add del">
          <ac:chgData name="Monica Moz" userId="d4f9af4a-e8e8-4778-bf70-10326edb6969" providerId="ADAL" clId="{4798A1B7-F60C-4B0F-ACC5-FB09F7530032}" dt="2024-03-07T08:21:34.602" v="787" actId="26606"/>
          <ac:spMkLst>
            <pc:docMk/>
            <pc:sldMk cId="0" sldId="2146846992"/>
            <ac:spMk id="17" creationId="{C5278130-DFE0-457B-8698-88DF69019DDE}"/>
          </ac:spMkLst>
        </pc:spChg>
        <pc:spChg chg="add del">
          <ac:chgData name="Monica Moz" userId="d4f9af4a-e8e8-4778-bf70-10326edb6969" providerId="ADAL" clId="{4798A1B7-F60C-4B0F-ACC5-FB09F7530032}" dt="2024-03-07T08:21:33.930" v="785" actId="26606"/>
          <ac:spMkLst>
            <pc:docMk/>
            <pc:sldMk cId="0" sldId="2146846992"/>
            <ac:spMk id="18" creationId="{5D6C15A0-C087-4593-8414-2B4EC1CDC3DE}"/>
          </ac:spMkLst>
        </pc:spChg>
        <pc:spChg chg="add del">
          <ac:chgData name="Monica Moz" userId="d4f9af4a-e8e8-4778-bf70-10326edb6969" providerId="ADAL" clId="{4798A1B7-F60C-4B0F-ACC5-FB09F7530032}" dt="2024-03-07T08:21:34.602" v="787" actId="26606"/>
          <ac:spMkLst>
            <pc:docMk/>
            <pc:sldMk cId="0" sldId="2146846992"/>
            <ac:spMk id="19" creationId="{2F99531B-1681-4D6E-BECB-18325B33A618}"/>
          </ac:spMkLst>
        </pc:spChg>
        <pc:spChg chg="add del">
          <ac:chgData name="Monica Moz" userId="d4f9af4a-e8e8-4778-bf70-10326edb6969" providerId="ADAL" clId="{4798A1B7-F60C-4B0F-ACC5-FB09F7530032}" dt="2024-03-07T08:21:34.602" v="787" actId="26606"/>
          <ac:spMkLst>
            <pc:docMk/>
            <pc:sldMk cId="0" sldId="2146846992"/>
            <ac:spMk id="21" creationId="{20344094-430A-400B-804B-910E696A1A90}"/>
          </ac:spMkLst>
        </pc:spChg>
        <pc:spChg chg="add del">
          <ac:chgData name="Monica Moz" userId="d4f9af4a-e8e8-4778-bf70-10326edb6969" providerId="ADAL" clId="{4798A1B7-F60C-4B0F-ACC5-FB09F7530032}" dt="2024-03-07T08:21:34.602" v="787" actId="26606"/>
          <ac:spMkLst>
            <pc:docMk/>
            <pc:sldMk cId="0" sldId="2146846992"/>
            <ac:spMk id="23" creationId="{453C67DF-7782-4E57-AB9B-F1B4811AD8FE}"/>
          </ac:spMkLst>
        </pc:spChg>
        <pc:spChg chg="add">
          <ac:chgData name="Monica Moz" userId="d4f9af4a-e8e8-4778-bf70-10326edb6969" providerId="ADAL" clId="{4798A1B7-F60C-4B0F-ACC5-FB09F7530032}" dt="2024-03-07T08:21:34.627" v="788" actId="26606"/>
          <ac:spMkLst>
            <pc:docMk/>
            <pc:sldMk cId="0" sldId="2146846992"/>
            <ac:spMk id="29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7T08:21:34.627" v="788" actId="26606"/>
          <ac:spMkLst>
            <pc:docMk/>
            <pc:sldMk cId="0" sldId="2146846992"/>
            <ac:spMk id="30" creationId="{5D6C15A0-C087-4593-8414-2B4EC1CDC3DE}"/>
          </ac:spMkLst>
        </pc:spChg>
        <pc:spChg chg="add mod">
          <ac:chgData name="Monica Moz" userId="d4f9af4a-e8e8-4778-bf70-10326edb6969" providerId="ADAL" clId="{4798A1B7-F60C-4B0F-ACC5-FB09F7530032}" dt="2024-03-07T12:06:29.905" v="1688" actId="20577"/>
          <ac:spMkLst>
            <pc:docMk/>
            <pc:sldMk cId="0" sldId="2146846992"/>
            <ac:spMk id="31" creationId="{B3BE8044-3D03-3BBD-DB2F-6869F57629D4}"/>
          </ac:spMkLst>
        </pc:spChg>
        <pc:graphicFrameChg chg="add del">
          <ac:chgData name="Monica Moz" userId="d4f9af4a-e8e8-4778-bf70-10326edb6969" providerId="ADAL" clId="{4798A1B7-F60C-4B0F-ACC5-FB09F7530032}" dt="2024-03-07T08:21:34.602" v="787" actId="26606"/>
          <ac:graphicFrameMkLst>
            <pc:docMk/>
            <pc:sldMk cId="0" sldId="2146846992"/>
            <ac:graphicFrameMk id="13" creationId="{9982970F-47CA-DD33-A461-BA253C364B12}"/>
          </ac:graphicFrameMkLst>
        </pc:graphicFrameChg>
        <pc:cxnChg chg="add del">
          <ac:chgData name="Monica Moz" userId="d4f9af4a-e8e8-4778-bf70-10326edb6969" providerId="ADAL" clId="{4798A1B7-F60C-4B0F-ACC5-FB09F7530032}" dt="2024-03-07T08:21:34.602" v="787" actId="26606"/>
          <ac:cxnSpMkLst>
            <pc:docMk/>
            <pc:sldMk cId="0" sldId="2146846992"/>
            <ac:cxnSpMk id="25" creationId="{B03A5AE3-BD30-455C-842B-7626C8BEF097}"/>
          </ac:cxnSpMkLst>
        </pc:cxnChg>
        <pc:cxnChg chg="add del">
          <ac:chgData name="Monica Moz" userId="d4f9af4a-e8e8-4778-bf70-10326edb6969" providerId="ADAL" clId="{4798A1B7-F60C-4B0F-ACC5-FB09F7530032}" dt="2024-03-07T08:21:34.602" v="787" actId="26606"/>
          <ac:cxnSpMkLst>
            <pc:docMk/>
            <pc:sldMk cId="0" sldId="2146846992"/>
            <ac:cxnSpMk id="27" creationId="{2DBECAA5-1F2D-470D-875C-8F2C2CA3E54B}"/>
          </ac:cxnSpMkLst>
        </pc:cxnChg>
      </pc:sldChg>
      <pc:sldChg chg="addSp delSp modSp del mod ord setBg">
        <pc:chgData name="Monica Moz" userId="d4f9af4a-e8e8-4778-bf70-10326edb6969" providerId="ADAL" clId="{4798A1B7-F60C-4B0F-ACC5-FB09F7530032}" dt="2024-03-07T08:38:59.032" v="984" actId="2696"/>
        <pc:sldMkLst>
          <pc:docMk/>
          <pc:sldMk cId="0" sldId="2146847022"/>
        </pc:sldMkLst>
        <pc:spChg chg="del mod">
          <ac:chgData name="Monica Moz" userId="d4f9af4a-e8e8-4778-bf70-10326edb6969" providerId="ADAL" clId="{4798A1B7-F60C-4B0F-ACC5-FB09F7530032}" dt="2024-03-07T08:31:57.365" v="844" actId="478"/>
          <ac:spMkLst>
            <pc:docMk/>
            <pc:sldMk cId="0" sldId="2146847022"/>
            <ac:spMk id="2" creationId="{10BD5E7E-4AA5-1C41-8B95-7F78A2D0249B}"/>
          </ac:spMkLst>
        </pc:spChg>
        <pc:spChg chg="mod">
          <ac:chgData name="Monica Moz" userId="d4f9af4a-e8e8-4778-bf70-10326edb6969" providerId="ADAL" clId="{4798A1B7-F60C-4B0F-ACC5-FB09F7530032}" dt="2024-03-04T15:37:33.077" v="9" actId="26606"/>
          <ac:spMkLst>
            <pc:docMk/>
            <pc:sldMk cId="0" sldId="2146847022"/>
            <ac:spMk id="3" creationId="{4C8090F1-3D41-D010-02C9-71BD29F3345D}"/>
          </ac:spMkLst>
        </pc:spChg>
        <pc:spChg chg="add">
          <ac:chgData name="Monica Moz" userId="d4f9af4a-e8e8-4778-bf70-10326edb6969" providerId="ADAL" clId="{4798A1B7-F60C-4B0F-ACC5-FB09F7530032}" dt="2024-03-04T15:37:33.077" v="9" actId="26606"/>
          <ac:spMkLst>
            <pc:docMk/>
            <pc:sldMk cId="0" sldId="2146847022"/>
            <ac:spMk id="8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4T15:37:33.077" v="9" actId="26606"/>
          <ac:spMkLst>
            <pc:docMk/>
            <pc:sldMk cId="0" sldId="2146847022"/>
            <ac:spMk id="10" creationId="{5D6C15A0-C087-4593-8414-2B4EC1CDC3DE}"/>
          </ac:spMkLst>
        </pc:spChg>
      </pc:sldChg>
      <pc:sldChg chg="addSp modSp del mod setBg">
        <pc:chgData name="Monica Moz" userId="d4f9af4a-e8e8-4778-bf70-10326edb6969" providerId="ADAL" clId="{4798A1B7-F60C-4B0F-ACC5-FB09F7530032}" dt="2024-03-07T13:29:21.931" v="2124" actId="2696"/>
        <pc:sldMkLst>
          <pc:docMk/>
          <pc:sldMk cId="0" sldId="2146847067"/>
        </pc:sldMkLst>
        <pc:spChg chg="mod">
          <ac:chgData name="Monica Moz" userId="d4f9af4a-e8e8-4778-bf70-10326edb6969" providerId="ADAL" clId="{4798A1B7-F60C-4B0F-ACC5-FB09F7530032}" dt="2024-03-07T13:23:50.280" v="2013" actId="1036"/>
          <ac:spMkLst>
            <pc:docMk/>
            <pc:sldMk cId="0" sldId="2146847067"/>
            <ac:spMk id="4" creationId="{8DC1E7F4-8BF1-CF39-F35C-14A99D19EB87}"/>
          </ac:spMkLst>
        </pc:spChg>
        <pc:spChg chg="add">
          <ac:chgData name="Monica Moz" userId="d4f9af4a-e8e8-4778-bf70-10326edb6969" providerId="ADAL" clId="{4798A1B7-F60C-4B0F-ACC5-FB09F7530032}" dt="2024-03-05T15:55:04.279" v="79" actId="26606"/>
          <ac:spMkLst>
            <pc:docMk/>
            <pc:sldMk cId="0" sldId="2146847067"/>
            <ac:spMk id="10" creationId="{B9FF99BD-075F-4761-A995-6FC574BD25EA}"/>
          </ac:spMkLst>
        </pc:spChg>
        <pc:spChg chg="add">
          <ac:chgData name="Monica Moz" userId="d4f9af4a-e8e8-4778-bf70-10326edb6969" providerId="ADAL" clId="{4798A1B7-F60C-4B0F-ACC5-FB09F7530032}" dt="2024-03-05T15:55:04.279" v="79" actId="26606"/>
          <ac:spMkLst>
            <pc:docMk/>
            <pc:sldMk cId="0" sldId="2146847067"/>
            <ac:spMk id="12" creationId="{A7B21A54-9BA3-4EA9-B460-5A829ADD9051}"/>
          </ac:spMkLst>
        </pc:spChg>
        <pc:spChg chg="add">
          <ac:chgData name="Monica Moz" userId="d4f9af4a-e8e8-4778-bf70-10326edb6969" providerId="ADAL" clId="{4798A1B7-F60C-4B0F-ACC5-FB09F7530032}" dt="2024-03-05T15:55:04.279" v="79" actId="26606"/>
          <ac:spMkLst>
            <pc:docMk/>
            <pc:sldMk cId="0" sldId="2146847067"/>
            <ac:spMk id="14" creationId="{6FA8F714-B9D8-488A-8CCA-E9948FF913A9}"/>
          </ac:spMkLst>
        </pc:spChg>
        <pc:picChg chg="mod">
          <ac:chgData name="Monica Moz" userId="d4f9af4a-e8e8-4778-bf70-10326edb6969" providerId="ADAL" clId="{4798A1B7-F60C-4B0F-ACC5-FB09F7530032}" dt="2024-03-05T15:55:04.279" v="79" actId="26606"/>
          <ac:picMkLst>
            <pc:docMk/>
            <pc:sldMk cId="0" sldId="2146847067"/>
            <ac:picMk id="2" creationId="{5C8D076B-24D4-7859-BF17-04C8B61C8156}"/>
          </ac:picMkLst>
        </pc:picChg>
        <pc:picChg chg="mod">
          <ac:chgData name="Monica Moz" userId="d4f9af4a-e8e8-4778-bf70-10326edb6969" providerId="ADAL" clId="{4798A1B7-F60C-4B0F-ACC5-FB09F7530032}" dt="2024-03-05T15:55:04.279" v="79" actId="26606"/>
          <ac:picMkLst>
            <pc:docMk/>
            <pc:sldMk cId="0" sldId="2146847067"/>
            <ac:picMk id="3" creationId="{A70E81EA-3BAA-9F1C-2F36-D2306637CB96}"/>
          </ac:picMkLst>
        </pc:picChg>
      </pc:sldChg>
      <pc:sldChg chg="addSp delSp modSp del mod setBg">
        <pc:chgData name="Monica Moz" userId="d4f9af4a-e8e8-4778-bf70-10326edb6969" providerId="ADAL" clId="{4798A1B7-F60C-4B0F-ACC5-FB09F7530032}" dt="2024-03-07T08:59:29.495" v="1042" actId="2696"/>
        <pc:sldMkLst>
          <pc:docMk/>
          <pc:sldMk cId="0" sldId="2147475387"/>
        </pc:sldMkLst>
        <pc:spChg chg="mod ord">
          <ac:chgData name="Monica Moz" userId="d4f9af4a-e8e8-4778-bf70-10326edb6969" providerId="ADAL" clId="{4798A1B7-F60C-4B0F-ACC5-FB09F7530032}" dt="2024-03-05T15:55:18.839" v="80" actId="26606"/>
          <ac:spMkLst>
            <pc:docMk/>
            <pc:sldMk cId="0" sldId="2147475387"/>
            <ac:spMk id="2" creationId="{829608A1-6CF6-9C85-8896-C314A9F168CC}"/>
          </ac:spMkLst>
        </pc:spChg>
        <pc:spChg chg="add del">
          <ac:chgData name="Monica Moz" userId="d4f9af4a-e8e8-4778-bf70-10326edb6969" providerId="ADAL" clId="{4798A1B7-F60C-4B0F-ACC5-FB09F7530032}" dt="2024-03-04T15:37:43.437" v="11" actId="26606"/>
          <ac:spMkLst>
            <pc:docMk/>
            <pc:sldMk cId="0" sldId="2147475387"/>
            <ac:spMk id="11" creationId="{6570CC06-DB21-401C-BCF8-AAC5FF550D29}"/>
          </ac:spMkLst>
        </pc:spChg>
        <pc:spChg chg="add del">
          <ac:chgData name="Monica Moz" userId="d4f9af4a-e8e8-4778-bf70-10326edb6969" providerId="ADAL" clId="{4798A1B7-F60C-4B0F-ACC5-FB09F7530032}" dt="2024-03-04T15:37:43.437" v="11" actId="26606"/>
          <ac:spMkLst>
            <pc:docMk/>
            <pc:sldMk cId="0" sldId="2147475387"/>
            <ac:spMk id="13" creationId="{15B998FC-4B98-4A07-B159-9E629180AF40}"/>
          </ac:spMkLst>
        </pc:spChg>
        <pc:picChg chg="mod">
          <ac:chgData name="Monica Moz" userId="d4f9af4a-e8e8-4778-bf70-10326edb6969" providerId="ADAL" clId="{4798A1B7-F60C-4B0F-ACC5-FB09F7530032}" dt="2024-03-05T15:55:18.839" v="80" actId="26606"/>
          <ac:picMkLst>
            <pc:docMk/>
            <pc:sldMk cId="0" sldId="2147475387"/>
            <ac:picMk id="3" creationId="{A9C32FF6-E83B-A3AF-AEB4-02B8FF28DFE7}"/>
          </ac:picMkLst>
        </pc:picChg>
        <pc:picChg chg="mod">
          <ac:chgData name="Monica Moz" userId="d4f9af4a-e8e8-4778-bf70-10326edb6969" providerId="ADAL" clId="{4798A1B7-F60C-4B0F-ACC5-FB09F7530032}" dt="2024-03-05T15:55:18.839" v="80" actId="26606"/>
          <ac:picMkLst>
            <pc:docMk/>
            <pc:sldMk cId="0" sldId="2147475387"/>
            <ac:picMk id="4" creationId="{40DC548F-545B-AD3F-C77E-1F777EA86060}"/>
          </ac:picMkLst>
        </pc:picChg>
        <pc:picChg chg="mod">
          <ac:chgData name="Monica Moz" userId="d4f9af4a-e8e8-4778-bf70-10326edb6969" providerId="ADAL" clId="{4798A1B7-F60C-4B0F-ACC5-FB09F7530032}" dt="2024-03-05T15:55:18.839" v="80" actId="26606"/>
          <ac:picMkLst>
            <pc:docMk/>
            <pc:sldMk cId="0" sldId="2147475387"/>
            <ac:picMk id="5" creationId="{75D5521B-27A3-D553-1081-C372A5DC35CD}"/>
          </ac:picMkLst>
        </pc:picChg>
        <pc:picChg chg="mod">
          <ac:chgData name="Monica Moz" userId="d4f9af4a-e8e8-4778-bf70-10326edb6969" providerId="ADAL" clId="{4798A1B7-F60C-4B0F-ACC5-FB09F7530032}" dt="2024-03-05T15:55:18.839" v="80" actId="26606"/>
          <ac:picMkLst>
            <pc:docMk/>
            <pc:sldMk cId="0" sldId="2147475387"/>
            <ac:picMk id="6" creationId="{B24CBAE7-B816-67E9-ED7B-B63395C9772B}"/>
          </ac:picMkLst>
        </pc:picChg>
      </pc:sldChg>
      <pc:sldChg chg="modSp del mod setBg">
        <pc:chgData name="Monica Moz" userId="d4f9af4a-e8e8-4778-bf70-10326edb6969" providerId="ADAL" clId="{4798A1B7-F60C-4B0F-ACC5-FB09F7530032}" dt="2024-03-07T09:57:06.921" v="1141" actId="2696"/>
        <pc:sldMkLst>
          <pc:docMk/>
          <pc:sldMk cId="0" sldId="2147475394"/>
        </pc:sldMkLst>
        <pc:picChg chg="mod ord">
          <ac:chgData name="Monica Moz" userId="d4f9af4a-e8e8-4778-bf70-10326edb6969" providerId="ADAL" clId="{4798A1B7-F60C-4B0F-ACC5-FB09F7530032}" dt="2024-03-05T15:56:25.143" v="83" actId="26606"/>
          <ac:picMkLst>
            <pc:docMk/>
            <pc:sldMk cId="0" sldId="2147475394"/>
            <ac:picMk id="2" creationId="{098CD14D-6EDE-34A4-8F2D-AF979F95709C}"/>
          </ac:picMkLst>
        </pc:picChg>
        <pc:picChg chg="mod">
          <ac:chgData name="Monica Moz" userId="d4f9af4a-e8e8-4778-bf70-10326edb6969" providerId="ADAL" clId="{4798A1B7-F60C-4B0F-ACC5-FB09F7530032}" dt="2024-03-05T15:56:25.143" v="83" actId="26606"/>
          <ac:picMkLst>
            <pc:docMk/>
            <pc:sldMk cId="0" sldId="2147475394"/>
            <ac:picMk id="3" creationId="{E0C33B6C-C34D-76E6-AF46-8D3637710B0C}"/>
          </ac:picMkLst>
        </pc:picChg>
      </pc:sldChg>
      <pc:sldChg chg="modSp del mod setBg">
        <pc:chgData name="Monica Moz" userId="d4f9af4a-e8e8-4778-bf70-10326edb6969" providerId="ADAL" clId="{4798A1B7-F60C-4B0F-ACC5-FB09F7530032}" dt="2024-03-07T09:56:52.689" v="1138" actId="2696"/>
        <pc:sldMkLst>
          <pc:docMk/>
          <pc:sldMk cId="0" sldId="2147475395"/>
        </pc:sldMkLst>
        <pc:picChg chg="mod">
          <ac:chgData name="Monica Moz" userId="d4f9af4a-e8e8-4778-bf70-10326edb6969" providerId="ADAL" clId="{4798A1B7-F60C-4B0F-ACC5-FB09F7530032}" dt="2024-03-05T15:55:59.160" v="82" actId="26606"/>
          <ac:picMkLst>
            <pc:docMk/>
            <pc:sldMk cId="0" sldId="2147475395"/>
            <ac:picMk id="2" creationId="{AEA449E2-CD23-27D7-8135-C6960A9DEA38}"/>
          </ac:picMkLst>
        </pc:picChg>
        <pc:picChg chg="ord">
          <ac:chgData name="Monica Moz" userId="d4f9af4a-e8e8-4778-bf70-10326edb6969" providerId="ADAL" clId="{4798A1B7-F60C-4B0F-ACC5-FB09F7530032}" dt="2024-03-05T15:55:59.160" v="82" actId="26606"/>
          <ac:picMkLst>
            <pc:docMk/>
            <pc:sldMk cId="0" sldId="2147475395"/>
            <ac:picMk id="3" creationId="{57B9B319-1176-BC6E-4801-425644B18549}"/>
          </ac:picMkLst>
        </pc:picChg>
        <pc:picChg chg="mod">
          <ac:chgData name="Monica Moz" userId="d4f9af4a-e8e8-4778-bf70-10326edb6969" providerId="ADAL" clId="{4798A1B7-F60C-4B0F-ACC5-FB09F7530032}" dt="2024-03-05T15:55:59.160" v="82" actId="26606"/>
          <ac:picMkLst>
            <pc:docMk/>
            <pc:sldMk cId="0" sldId="2147475395"/>
            <ac:picMk id="4" creationId="{3DCDB033-C5BA-7B83-6CBD-188D7AFDC565}"/>
          </ac:picMkLst>
        </pc:picChg>
      </pc:sldChg>
      <pc:sldChg chg="addSp delSp modSp del mod setBg">
        <pc:chgData name="Monica Moz" userId="d4f9af4a-e8e8-4778-bf70-10326edb6969" providerId="ADAL" clId="{4798A1B7-F60C-4B0F-ACC5-FB09F7530032}" dt="2024-03-07T08:08:41.058" v="659" actId="2696"/>
        <pc:sldMkLst>
          <pc:docMk/>
          <pc:sldMk cId="0" sldId="2147475396"/>
        </pc:sldMkLst>
        <pc:spChg chg="add del">
          <ac:chgData name="Monica Moz" userId="d4f9af4a-e8e8-4778-bf70-10326edb6969" providerId="ADAL" clId="{4798A1B7-F60C-4B0F-ACC5-FB09F7530032}" dt="2024-03-05T15:56:34.022" v="84" actId="26606"/>
          <ac:spMkLst>
            <pc:docMk/>
            <pc:sldMk cId="0" sldId="2147475396"/>
            <ac:spMk id="10" creationId="{BFDC535F-AC0A-417D-96AB-6706BECACD95}"/>
          </ac:spMkLst>
        </pc:spChg>
        <pc:spChg chg="add del">
          <ac:chgData name="Monica Moz" userId="d4f9af4a-e8e8-4778-bf70-10326edb6969" providerId="ADAL" clId="{4798A1B7-F60C-4B0F-ACC5-FB09F7530032}" dt="2024-03-05T15:56:34.022" v="84" actId="26606"/>
          <ac:spMkLst>
            <pc:docMk/>
            <pc:sldMk cId="0" sldId="2147475396"/>
            <ac:spMk id="12" creationId="{97AAAF8E-31DB-4148-8FCA-4D8233D691C6}"/>
          </ac:spMkLst>
        </pc:spChg>
        <pc:spChg chg="add del">
          <ac:chgData name="Monica Moz" userId="d4f9af4a-e8e8-4778-bf70-10326edb6969" providerId="ADAL" clId="{4798A1B7-F60C-4B0F-ACC5-FB09F7530032}" dt="2024-03-05T15:56:34.022" v="84" actId="26606"/>
          <ac:spMkLst>
            <pc:docMk/>
            <pc:sldMk cId="0" sldId="2147475396"/>
            <ac:spMk id="14" creationId="{AA274328-4774-4DF9-BA53-452565122FBB}"/>
          </ac:spMkLst>
        </pc:spChg>
        <pc:spChg chg="add del">
          <ac:chgData name="Monica Moz" userId="d4f9af4a-e8e8-4778-bf70-10326edb6969" providerId="ADAL" clId="{4798A1B7-F60C-4B0F-ACC5-FB09F7530032}" dt="2024-03-05T15:56:34.022" v="84" actId="26606"/>
          <ac:spMkLst>
            <pc:docMk/>
            <pc:sldMk cId="0" sldId="2147475396"/>
            <ac:spMk id="16" creationId="{01C7B46D-2FEF-4FAA-915B-8B21A66BB647}"/>
          </ac:spMkLst>
        </pc:spChg>
        <pc:picChg chg="mod ord">
          <ac:chgData name="Monica Moz" userId="d4f9af4a-e8e8-4778-bf70-10326edb6969" providerId="ADAL" clId="{4798A1B7-F60C-4B0F-ACC5-FB09F7530032}" dt="2024-03-07T08:05:43.538" v="645" actId="14100"/>
          <ac:picMkLst>
            <pc:docMk/>
            <pc:sldMk cId="0" sldId="2147475396"/>
            <ac:picMk id="2" creationId="{B27C99D9-6AC6-6C6B-B062-5512FEC700CF}"/>
          </ac:picMkLst>
        </pc:picChg>
        <pc:picChg chg="ord">
          <ac:chgData name="Monica Moz" userId="d4f9af4a-e8e8-4778-bf70-10326edb6969" providerId="ADAL" clId="{4798A1B7-F60C-4B0F-ACC5-FB09F7530032}" dt="2024-03-05T15:55:37.542" v="81" actId="26606"/>
          <ac:picMkLst>
            <pc:docMk/>
            <pc:sldMk cId="0" sldId="2147475396"/>
            <ac:picMk id="3" creationId="{EE73A626-3150-A492-A2B5-8DE72468BE13}"/>
          </ac:picMkLst>
        </pc:picChg>
        <pc:picChg chg="mod ord">
          <ac:chgData name="Monica Moz" userId="d4f9af4a-e8e8-4778-bf70-10326edb6969" providerId="ADAL" clId="{4798A1B7-F60C-4B0F-ACC5-FB09F7530032}" dt="2024-03-05T15:56:34.022" v="84" actId="26606"/>
          <ac:picMkLst>
            <pc:docMk/>
            <pc:sldMk cId="0" sldId="2147475396"/>
            <ac:picMk id="4" creationId="{A9FB073D-2EEA-5490-8F67-CCA11EEF1761}"/>
          </ac:picMkLst>
        </pc:picChg>
        <pc:picChg chg="mod ord">
          <ac:chgData name="Monica Moz" userId="d4f9af4a-e8e8-4778-bf70-10326edb6969" providerId="ADAL" clId="{4798A1B7-F60C-4B0F-ACC5-FB09F7530032}" dt="2024-03-05T15:56:34.022" v="84" actId="26606"/>
          <ac:picMkLst>
            <pc:docMk/>
            <pc:sldMk cId="0" sldId="2147475396"/>
            <ac:picMk id="5" creationId="{042E013C-D005-CE5F-1D80-B179F6AB4C12}"/>
          </ac:picMkLst>
        </pc:picChg>
        <pc:cxnChg chg="add">
          <ac:chgData name="Monica Moz" userId="d4f9af4a-e8e8-4778-bf70-10326edb6969" providerId="ADAL" clId="{4798A1B7-F60C-4B0F-ACC5-FB09F7530032}" dt="2024-03-05T15:56:34.022" v="84" actId="26606"/>
          <ac:cxnSpMkLst>
            <pc:docMk/>
            <pc:sldMk cId="0" sldId="2147475396"/>
            <ac:cxnSpMk id="21" creationId="{D4BDCD00-BA97-40D8-93CD-0A9CA931BE17}"/>
          </ac:cxnSpMkLst>
        </pc:cxnChg>
        <pc:cxnChg chg="add">
          <ac:chgData name="Monica Moz" userId="d4f9af4a-e8e8-4778-bf70-10326edb6969" providerId="ADAL" clId="{4798A1B7-F60C-4B0F-ACC5-FB09F7530032}" dt="2024-03-05T15:56:34.022" v="84" actId="26606"/>
          <ac:cxnSpMkLst>
            <pc:docMk/>
            <pc:sldMk cId="0" sldId="2147475396"/>
            <ac:cxnSpMk id="23" creationId="{2D631E40-F51C-4828-B23B-DF903513296E}"/>
          </ac:cxnSpMkLst>
        </pc:cxnChg>
      </pc:sldChg>
      <pc:sldChg chg="addSp modSp del mod setBg">
        <pc:chgData name="Monica Moz" userId="d4f9af4a-e8e8-4778-bf70-10326edb6969" providerId="ADAL" clId="{4798A1B7-F60C-4B0F-ACC5-FB09F7530032}" dt="2024-03-07T08:20:08.815" v="781" actId="2696"/>
        <pc:sldMkLst>
          <pc:docMk/>
          <pc:sldMk cId="0" sldId="2147475397"/>
        </pc:sldMkLst>
        <pc:spChg chg="mod ord">
          <ac:chgData name="Monica Moz" userId="d4f9af4a-e8e8-4778-bf70-10326edb6969" providerId="ADAL" clId="{4798A1B7-F60C-4B0F-ACC5-FB09F7530032}" dt="2024-03-04T15:37:47.006" v="13" actId="26606"/>
          <ac:spMkLst>
            <pc:docMk/>
            <pc:sldMk cId="0" sldId="2147475397"/>
            <ac:spMk id="2" creationId="{5A350764-CE4A-58CA-A747-5AAE7A310442}"/>
          </ac:spMkLst>
        </pc:spChg>
        <pc:spChg chg="mod">
          <ac:chgData name="Monica Moz" userId="d4f9af4a-e8e8-4778-bf70-10326edb6969" providerId="ADAL" clId="{4798A1B7-F60C-4B0F-ACC5-FB09F7530032}" dt="2024-03-04T15:37:47.006" v="13" actId="26606"/>
          <ac:spMkLst>
            <pc:docMk/>
            <pc:sldMk cId="0" sldId="2147475397"/>
            <ac:spMk id="3" creationId="{4A90B7B2-2150-A8A9-6329-9F5A4E561F69}"/>
          </ac:spMkLst>
        </pc:spChg>
        <pc:spChg chg="add">
          <ac:chgData name="Monica Moz" userId="d4f9af4a-e8e8-4778-bf70-10326edb6969" providerId="ADAL" clId="{4798A1B7-F60C-4B0F-ACC5-FB09F7530032}" dt="2024-03-04T15:37:47.006" v="13" actId="26606"/>
          <ac:spMkLst>
            <pc:docMk/>
            <pc:sldMk cId="0" sldId="2147475397"/>
            <ac:spMk id="8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4T15:37:47.006" v="13" actId="26606"/>
          <ac:spMkLst>
            <pc:docMk/>
            <pc:sldMk cId="0" sldId="2147475397"/>
            <ac:spMk id="10" creationId="{5D6C15A0-C087-4593-8414-2B4EC1CDC3DE}"/>
          </ac:spMkLst>
        </pc:spChg>
      </pc:sldChg>
      <pc:sldChg chg="addSp delSp modSp new del mod ord setBg setClrOvrMap">
        <pc:chgData name="Monica Moz" userId="d4f9af4a-e8e8-4778-bf70-10326edb6969" providerId="ADAL" clId="{4798A1B7-F60C-4B0F-ACC5-FB09F7530032}" dt="2024-03-07T08:39:17.823" v="987" actId="2696"/>
        <pc:sldMkLst>
          <pc:docMk/>
          <pc:sldMk cId="2310466914" sldId="2147475398"/>
        </pc:sldMkLst>
        <pc:spChg chg="add mod ord">
          <ac:chgData name="Monica Moz" userId="d4f9af4a-e8e8-4778-bf70-10326edb6969" providerId="ADAL" clId="{4798A1B7-F60C-4B0F-ACC5-FB09F7530032}" dt="2024-03-07T08:29:03.728" v="825" actId="20577"/>
          <ac:spMkLst>
            <pc:docMk/>
            <pc:sldMk cId="2310466914" sldId="2147475398"/>
            <ac:spMk id="5" creationId="{D7CCC368-7A44-1B27-3C4A-B30EFF7AB362}"/>
          </ac:spMkLst>
        </pc:spChg>
        <pc:spChg chg="add del">
          <ac:chgData name="Monica Moz" userId="d4f9af4a-e8e8-4778-bf70-10326edb6969" providerId="ADAL" clId="{4798A1B7-F60C-4B0F-ACC5-FB09F7530032}" dt="2024-03-07T07:36:25.719" v="276" actId="26606"/>
          <ac:spMkLst>
            <pc:docMk/>
            <pc:sldMk cId="2310466914" sldId="2147475398"/>
            <ac:spMk id="10" creationId="{93245F62-CCC4-49E4-B95B-EA6C1E790510}"/>
          </ac:spMkLst>
        </pc:spChg>
        <pc:spChg chg="add del">
          <ac:chgData name="Monica Moz" userId="d4f9af4a-e8e8-4778-bf70-10326edb6969" providerId="ADAL" clId="{4798A1B7-F60C-4B0F-ACC5-FB09F7530032}" dt="2024-03-07T07:36:25.719" v="276" actId="26606"/>
          <ac:spMkLst>
            <pc:docMk/>
            <pc:sldMk cId="2310466914" sldId="2147475398"/>
            <ac:spMk id="12" creationId="{E6C0DD6B-6AA3-448F-9B99-8386295BC1B4}"/>
          </ac:spMkLst>
        </pc:spChg>
        <pc:spChg chg="add del">
          <ac:chgData name="Monica Moz" userId="d4f9af4a-e8e8-4778-bf70-10326edb6969" providerId="ADAL" clId="{4798A1B7-F60C-4B0F-ACC5-FB09F7530032}" dt="2024-03-07T07:36:25.713" v="275" actId="26606"/>
          <ac:spMkLst>
            <pc:docMk/>
            <pc:sldMk cId="2310466914" sldId="2147475398"/>
            <ac:spMk id="17" creationId="{53F29798-D584-4792-9B62-3F5F5C36D619}"/>
          </ac:spMkLst>
        </pc:spChg>
        <pc:spChg chg="add del">
          <ac:chgData name="Monica Moz" userId="d4f9af4a-e8e8-4778-bf70-10326edb6969" providerId="ADAL" clId="{4798A1B7-F60C-4B0F-ACC5-FB09F7530032}" dt="2024-03-07T07:42:40.393" v="331" actId="26606"/>
          <ac:spMkLst>
            <pc:docMk/>
            <pc:sldMk cId="2310466914" sldId="2147475398"/>
            <ac:spMk id="19" creationId="{3FCFB1DE-0B7E-48CC-BA90-B2AB0889F9D6}"/>
          </ac:spMkLst>
        </pc:spChg>
        <pc:spChg chg="add del">
          <ac:chgData name="Monica Moz" userId="d4f9af4a-e8e8-4778-bf70-10326edb6969" providerId="ADAL" clId="{4798A1B7-F60C-4B0F-ACC5-FB09F7530032}" dt="2024-03-07T07:42:40.393" v="331" actId="26606"/>
          <ac:spMkLst>
            <pc:docMk/>
            <pc:sldMk cId="2310466914" sldId="2147475398"/>
            <ac:spMk id="20" creationId="{665DBBEF-238B-476B-96AB-8AAC3224ECEA}"/>
          </ac:spMkLst>
        </pc:spChg>
        <pc:spChg chg="add del">
          <ac:chgData name="Monica Moz" userId="d4f9af4a-e8e8-4778-bf70-10326edb6969" providerId="ADAL" clId="{4798A1B7-F60C-4B0F-ACC5-FB09F7530032}" dt="2024-03-07T07:42:25.751" v="324" actId="26606"/>
          <ac:spMkLst>
            <pc:docMk/>
            <pc:sldMk cId="2310466914" sldId="2147475398"/>
            <ac:spMk id="25" creationId="{C681C32C-7AFC-4BB3-9088-65CBDFC5D1C2}"/>
          </ac:spMkLst>
        </pc:spChg>
        <pc:spChg chg="add del">
          <ac:chgData name="Monica Moz" userId="d4f9af4a-e8e8-4778-bf70-10326edb6969" providerId="ADAL" clId="{4798A1B7-F60C-4B0F-ACC5-FB09F7530032}" dt="2024-03-07T07:42:25.751" v="324" actId="26606"/>
          <ac:spMkLst>
            <pc:docMk/>
            <pc:sldMk cId="2310466914" sldId="2147475398"/>
            <ac:spMk id="27" creationId="{199C0ED0-69DE-4C31-A5CF-E2A46FD30226}"/>
          </ac:spMkLst>
        </pc:spChg>
        <pc:spChg chg="add del">
          <ac:chgData name="Monica Moz" userId="d4f9af4a-e8e8-4778-bf70-10326edb6969" providerId="ADAL" clId="{4798A1B7-F60C-4B0F-ACC5-FB09F7530032}" dt="2024-03-07T07:42:25.751" v="324" actId="26606"/>
          <ac:spMkLst>
            <pc:docMk/>
            <pc:sldMk cId="2310466914" sldId="2147475398"/>
            <ac:spMk id="29" creationId="{8D42B8BD-40AF-488E-8A79-D7256C917229}"/>
          </ac:spMkLst>
        </pc:spChg>
        <pc:spChg chg="add del">
          <ac:chgData name="Monica Moz" userId="d4f9af4a-e8e8-4778-bf70-10326edb6969" providerId="ADAL" clId="{4798A1B7-F60C-4B0F-ACC5-FB09F7530032}" dt="2024-03-07T07:42:27.772" v="326" actId="26606"/>
          <ac:spMkLst>
            <pc:docMk/>
            <pc:sldMk cId="2310466914" sldId="2147475398"/>
            <ac:spMk id="31" creationId="{3AFE8227-C443-417B-BA91-520EB1EF4559}"/>
          </ac:spMkLst>
        </pc:spChg>
        <pc:spChg chg="add del">
          <ac:chgData name="Monica Moz" userId="d4f9af4a-e8e8-4778-bf70-10326edb6969" providerId="ADAL" clId="{4798A1B7-F60C-4B0F-ACC5-FB09F7530032}" dt="2024-03-07T07:42:27.772" v="326" actId="26606"/>
          <ac:spMkLst>
            <pc:docMk/>
            <pc:sldMk cId="2310466914" sldId="2147475398"/>
            <ac:spMk id="32" creationId="{907741FC-B544-4A6E-B831-6789D042333D}"/>
          </ac:spMkLst>
        </pc:spChg>
        <pc:spChg chg="add del">
          <ac:chgData name="Monica Moz" userId="d4f9af4a-e8e8-4778-bf70-10326edb6969" providerId="ADAL" clId="{4798A1B7-F60C-4B0F-ACC5-FB09F7530032}" dt="2024-03-07T07:42:27.772" v="326" actId="26606"/>
          <ac:spMkLst>
            <pc:docMk/>
            <pc:sldMk cId="2310466914" sldId="2147475398"/>
            <ac:spMk id="33" creationId="{3F0BE7ED-7814-4273-B18A-F26CC0380380}"/>
          </ac:spMkLst>
        </pc:spChg>
        <pc:spChg chg="add del">
          <ac:chgData name="Monica Moz" userId="d4f9af4a-e8e8-4778-bf70-10326edb6969" providerId="ADAL" clId="{4798A1B7-F60C-4B0F-ACC5-FB09F7530032}" dt="2024-03-07T07:42:29.512" v="328" actId="26606"/>
          <ac:spMkLst>
            <pc:docMk/>
            <pc:sldMk cId="2310466914" sldId="2147475398"/>
            <ac:spMk id="35" creationId="{F13C74B1-5B17-4795-BED0-7140497B445A}"/>
          </ac:spMkLst>
        </pc:spChg>
        <pc:spChg chg="add del">
          <ac:chgData name="Monica Moz" userId="d4f9af4a-e8e8-4778-bf70-10326edb6969" providerId="ADAL" clId="{4798A1B7-F60C-4B0F-ACC5-FB09F7530032}" dt="2024-03-07T07:42:29.512" v="328" actId="26606"/>
          <ac:spMkLst>
            <pc:docMk/>
            <pc:sldMk cId="2310466914" sldId="2147475398"/>
            <ac:spMk id="36" creationId="{D4974D33-8DC5-464E-8C6D-BE58F0669C17}"/>
          </ac:spMkLst>
        </pc:spChg>
        <pc:spChg chg="add del">
          <ac:chgData name="Monica Moz" userId="d4f9af4a-e8e8-4778-bf70-10326edb6969" providerId="ADAL" clId="{4798A1B7-F60C-4B0F-ACC5-FB09F7530032}" dt="2024-03-07T07:42:40.387" v="330" actId="26606"/>
          <ac:spMkLst>
            <pc:docMk/>
            <pc:sldMk cId="2310466914" sldId="2147475398"/>
            <ac:spMk id="38" creationId="{66E48AFA-8884-4F68-A44F-D2C1E8609C5A}"/>
          </ac:spMkLst>
        </pc:spChg>
        <pc:spChg chg="add del">
          <ac:chgData name="Monica Moz" userId="d4f9af4a-e8e8-4778-bf70-10326edb6969" providerId="ADAL" clId="{4798A1B7-F60C-4B0F-ACC5-FB09F7530032}" dt="2024-03-07T07:42:40.387" v="330" actId="26606"/>
          <ac:spMkLst>
            <pc:docMk/>
            <pc:sldMk cId="2310466914" sldId="2147475398"/>
            <ac:spMk id="39" creationId="{969D19A6-08CB-498C-93EC-3FFB021FC68A}"/>
          </ac:spMkLst>
        </pc:spChg>
        <pc:spChg chg="add">
          <ac:chgData name="Monica Moz" userId="d4f9af4a-e8e8-4778-bf70-10326edb6969" providerId="ADAL" clId="{4798A1B7-F60C-4B0F-ACC5-FB09F7530032}" dt="2024-03-07T07:42:40.393" v="331" actId="26606"/>
          <ac:spMkLst>
            <pc:docMk/>
            <pc:sldMk cId="2310466914" sldId="2147475398"/>
            <ac:spMk id="41" creationId="{32AEEBC8-9D30-42EF-95F2-386C2653FBF0}"/>
          </ac:spMkLst>
        </pc:spChg>
        <pc:spChg chg="add">
          <ac:chgData name="Monica Moz" userId="d4f9af4a-e8e8-4778-bf70-10326edb6969" providerId="ADAL" clId="{4798A1B7-F60C-4B0F-ACC5-FB09F7530032}" dt="2024-03-07T07:42:40.393" v="331" actId="26606"/>
          <ac:spMkLst>
            <pc:docMk/>
            <pc:sldMk cId="2310466914" sldId="2147475398"/>
            <ac:spMk id="42" creationId="{2E92FA66-67D7-4CB4-94D3-E643A9AD4757}"/>
          </ac:spMkLst>
        </pc:spChg>
        <pc:picChg chg="add mod ord modCrop">
          <ac:chgData name="Monica Moz" userId="d4f9af4a-e8e8-4778-bf70-10326edb6969" providerId="ADAL" clId="{4798A1B7-F60C-4B0F-ACC5-FB09F7530032}" dt="2024-03-07T07:43:11.419" v="343" actId="1076"/>
          <ac:picMkLst>
            <pc:docMk/>
            <pc:sldMk cId="2310466914" sldId="2147475398"/>
            <ac:picMk id="3" creationId="{C76A19E9-EB97-02A9-AE74-5759AE090732}"/>
          </ac:picMkLst>
        </pc:picChg>
      </pc:sldChg>
      <pc:sldChg chg="addSp delSp modSp add mod ord setBg delDesignElem">
        <pc:chgData name="Monica Moz" userId="d4f9af4a-e8e8-4778-bf70-10326edb6969" providerId="ADAL" clId="{4798A1B7-F60C-4B0F-ACC5-FB09F7530032}" dt="2024-03-07T12:59:19.653" v="1931" actId="14100"/>
        <pc:sldMkLst>
          <pc:docMk/>
          <pc:sldMk cId="3052211262" sldId="2147475399"/>
        </pc:sldMkLst>
        <pc:spChg chg="mod">
          <ac:chgData name="Monica Moz" userId="d4f9af4a-e8e8-4778-bf70-10326edb6969" providerId="ADAL" clId="{4798A1B7-F60C-4B0F-ACC5-FB09F7530032}" dt="2024-03-07T12:59:19.653" v="1931" actId="14100"/>
          <ac:spMkLst>
            <pc:docMk/>
            <pc:sldMk cId="3052211262" sldId="2147475399"/>
            <ac:spMk id="2" creationId="{5A5094E3-4F96-1FAC-FA60-38E52091108E}"/>
          </ac:spMkLst>
        </pc:spChg>
        <pc:spChg chg="del mod">
          <ac:chgData name="Monica Moz" userId="d4f9af4a-e8e8-4778-bf70-10326edb6969" providerId="ADAL" clId="{4798A1B7-F60C-4B0F-ACC5-FB09F7530032}" dt="2024-03-07T07:39:48.091" v="311" actId="478"/>
          <ac:spMkLst>
            <pc:docMk/>
            <pc:sldMk cId="3052211262" sldId="2147475399"/>
            <ac:spMk id="4" creationId="{9E5F8128-D0C7-B827-BB45-6072472A23EE}"/>
          </ac:spMkLst>
        </pc:spChg>
        <pc:spChg chg="add del">
          <ac:chgData name="Monica Moz" userId="d4f9af4a-e8e8-4778-bf70-10326edb6969" providerId="ADAL" clId="{4798A1B7-F60C-4B0F-ACC5-FB09F7530032}" dt="2024-03-07T07:41:12.427" v="315" actId="26606"/>
          <ac:spMkLst>
            <pc:docMk/>
            <pc:sldMk cId="3052211262" sldId="2147475399"/>
            <ac:spMk id="6" creationId="{35DB3719-6FDC-4E5D-891D-FF40B7300F64}"/>
          </ac:spMkLst>
        </pc:spChg>
        <pc:spChg chg="add del">
          <ac:chgData name="Monica Moz" userId="d4f9af4a-e8e8-4778-bf70-10326edb6969" providerId="ADAL" clId="{4798A1B7-F60C-4B0F-ACC5-FB09F7530032}" dt="2024-03-07T07:41:12.427" v="315" actId="26606"/>
          <ac:spMkLst>
            <pc:docMk/>
            <pc:sldMk cId="3052211262" sldId="2147475399"/>
            <ac:spMk id="7" creationId="{E0CBAC23-2E3F-4A90-BA59-F8299F6A5439}"/>
          </ac:spMkLst>
        </pc:spChg>
        <pc:spChg chg="add del mod">
          <ac:chgData name="Monica Moz" userId="d4f9af4a-e8e8-4778-bf70-10326edb6969" providerId="ADAL" clId="{4798A1B7-F60C-4B0F-ACC5-FB09F7530032}" dt="2024-03-07T07:41:09.046" v="314" actId="478"/>
          <ac:spMkLst>
            <pc:docMk/>
            <pc:sldMk cId="3052211262" sldId="2147475399"/>
            <ac:spMk id="8" creationId="{050F685D-A6C4-19B6-E47D-E16824F4604A}"/>
          </ac:spMkLst>
        </pc:spChg>
        <pc:spChg chg="add">
          <ac:chgData name="Monica Moz" userId="d4f9af4a-e8e8-4778-bf70-10326edb6969" providerId="ADAL" clId="{4798A1B7-F60C-4B0F-ACC5-FB09F7530032}" dt="2024-03-07T07:41:12.427" v="315" actId="26606"/>
          <ac:spMkLst>
            <pc:docMk/>
            <pc:sldMk cId="3052211262" sldId="2147475399"/>
            <ac:spMk id="9" creationId="{C4879EFC-8E62-4E00-973C-C45EE9EC676D}"/>
          </ac:spMkLst>
        </pc:spChg>
        <pc:spChg chg="del">
          <ac:chgData name="Monica Moz" userId="d4f9af4a-e8e8-4778-bf70-10326edb6969" providerId="ADAL" clId="{4798A1B7-F60C-4B0F-ACC5-FB09F7530032}" dt="2024-03-05T15:52:06.749" v="62"/>
          <ac:spMkLst>
            <pc:docMk/>
            <pc:sldMk cId="3052211262" sldId="2147475399"/>
            <ac:spMk id="10" creationId="{35DB3719-6FDC-4E5D-891D-FF40B7300F64}"/>
          </ac:spMkLst>
        </pc:spChg>
        <pc:spChg chg="add mod">
          <ac:chgData name="Monica Moz" userId="d4f9af4a-e8e8-4778-bf70-10326edb6969" providerId="ADAL" clId="{4798A1B7-F60C-4B0F-ACC5-FB09F7530032}" dt="2024-03-07T07:41:23.142" v="318" actId="255"/>
          <ac:spMkLst>
            <pc:docMk/>
            <pc:sldMk cId="3052211262" sldId="2147475399"/>
            <ac:spMk id="10" creationId="{687FD8D5-3A2F-3FAD-6FEF-C652674B6245}"/>
          </ac:spMkLst>
        </pc:spChg>
        <pc:spChg chg="del">
          <ac:chgData name="Monica Moz" userId="d4f9af4a-e8e8-4778-bf70-10326edb6969" providerId="ADAL" clId="{4798A1B7-F60C-4B0F-ACC5-FB09F7530032}" dt="2024-03-05T15:52:06.749" v="62"/>
          <ac:spMkLst>
            <pc:docMk/>
            <pc:sldMk cId="3052211262" sldId="2147475399"/>
            <ac:spMk id="12" creationId="{E0CBAC23-2E3F-4A90-BA59-F8299F6A5439}"/>
          </ac:spMkLst>
        </pc:spChg>
        <pc:spChg chg="add">
          <ac:chgData name="Monica Moz" userId="d4f9af4a-e8e8-4778-bf70-10326edb6969" providerId="ADAL" clId="{4798A1B7-F60C-4B0F-ACC5-FB09F7530032}" dt="2024-03-07T07:41:12.427" v="315" actId="26606"/>
          <ac:spMkLst>
            <pc:docMk/>
            <pc:sldMk cId="3052211262" sldId="2147475399"/>
            <ac:spMk id="14" creationId="{D6A9C53F-5F90-40A5-8C85-5412D39C8C68}"/>
          </ac:spMkLst>
        </pc:spChg>
        <pc:picChg chg="mod ord">
          <ac:chgData name="Monica Moz" userId="d4f9af4a-e8e8-4778-bf70-10326edb6969" providerId="ADAL" clId="{4798A1B7-F60C-4B0F-ACC5-FB09F7530032}" dt="2024-03-07T07:41:33.367" v="321" actId="1076"/>
          <ac:picMkLst>
            <pc:docMk/>
            <pc:sldMk cId="3052211262" sldId="2147475399"/>
            <ac:picMk id="3" creationId="{37F2D5BC-EA76-8355-D0A8-CEBFD4D2A788}"/>
          </ac:picMkLst>
        </pc:picChg>
        <pc:picChg chg="add mod">
          <ac:chgData name="Monica Moz" userId="d4f9af4a-e8e8-4778-bf70-10326edb6969" providerId="ADAL" clId="{4798A1B7-F60C-4B0F-ACC5-FB09F7530032}" dt="2024-03-07T07:41:30.798" v="320" actId="14100"/>
          <ac:picMkLst>
            <pc:docMk/>
            <pc:sldMk cId="3052211262" sldId="2147475399"/>
            <ac:picMk id="5" creationId="{FE508964-1292-4BBC-A97C-A25566B8EB24}"/>
          </ac:picMkLst>
        </pc:picChg>
      </pc:sldChg>
      <pc:sldChg chg="addSp modSp new mod ord setBg">
        <pc:chgData name="Monica Moz" userId="d4f9af4a-e8e8-4778-bf70-10326edb6969" providerId="ADAL" clId="{4798A1B7-F60C-4B0F-ACC5-FB09F7530032}" dt="2024-03-07T12:02:29.851" v="1577"/>
        <pc:sldMkLst>
          <pc:docMk/>
          <pc:sldMk cId="1595935342" sldId="2147475400"/>
        </pc:sldMkLst>
        <pc:spChg chg="add mod">
          <ac:chgData name="Monica Moz" userId="d4f9af4a-e8e8-4778-bf70-10326edb6969" providerId="ADAL" clId="{4798A1B7-F60C-4B0F-ACC5-FB09F7530032}" dt="2024-03-07T07:53:05.230" v="472" actId="14100"/>
          <ac:spMkLst>
            <pc:docMk/>
            <pc:sldMk cId="1595935342" sldId="2147475400"/>
            <ac:spMk id="2" creationId="{EC3AA258-661B-A567-A648-806733E06D20}"/>
          </ac:spMkLst>
        </pc:spChg>
        <pc:spChg chg="add mod">
          <ac:chgData name="Monica Moz" userId="d4f9af4a-e8e8-4778-bf70-10326edb6969" providerId="ADAL" clId="{4798A1B7-F60C-4B0F-ACC5-FB09F7530032}" dt="2024-03-07T07:35:21.629" v="263" actId="1076"/>
          <ac:spMkLst>
            <pc:docMk/>
            <pc:sldMk cId="1595935342" sldId="2147475400"/>
            <ac:spMk id="5" creationId="{E378A3A2-6123-B927-C601-3DEB00B01B72}"/>
          </ac:spMkLst>
        </pc:spChg>
        <pc:spChg chg="add mod">
          <ac:chgData name="Monica Moz" userId="d4f9af4a-e8e8-4778-bf70-10326edb6969" providerId="ADAL" clId="{4798A1B7-F60C-4B0F-ACC5-FB09F7530032}" dt="2024-03-07T07:35:36.330" v="265" actId="1076"/>
          <ac:spMkLst>
            <pc:docMk/>
            <pc:sldMk cId="1595935342" sldId="2147475400"/>
            <ac:spMk id="6" creationId="{046D9B7F-84AF-D22A-7E6B-19142129FB7D}"/>
          </ac:spMkLst>
        </pc:spChg>
        <pc:spChg chg="add mod">
          <ac:chgData name="Monica Moz" userId="d4f9af4a-e8e8-4778-bf70-10326edb6969" providerId="ADAL" clId="{4798A1B7-F60C-4B0F-ACC5-FB09F7530032}" dt="2024-03-07T07:35:30.273" v="264" actId="1076"/>
          <ac:spMkLst>
            <pc:docMk/>
            <pc:sldMk cId="1595935342" sldId="2147475400"/>
            <ac:spMk id="8" creationId="{A73F0330-48BA-65E6-710B-3A19A00048E5}"/>
          </ac:spMkLst>
        </pc:spChg>
        <pc:spChg chg="add">
          <ac:chgData name="Monica Moz" userId="d4f9af4a-e8e8-4778-bf70-10326edb6969" providerId="ADAL" clId="{4798A1B7-F60C-4B0F-ACC5-FB09F7530032}" dt="2024-03-07T07:34:33.967" v="250" actId="26606"/>
          <ac:spMkLst>
            <pc:docMk/>
            <pc:sldMk cId="1595935342" sldId="2147475400"/>
            <ac:spMk id="14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07:34:33.967" v="250" actId="26606"/>
          <ac:spMkLst>
            <pc:docMk/>
            <pc:sldMk cId="1595935342" sldId="2147475400"/>
            <ac:spMk id="16" creationId="{CB44330D-EA18-4254-AA95-EB49948539B8}"/>
          </ac:spMkLst>
        </pc:spChg>
        <pc:picChg chg="add mod">
          <ac:chgData name="Monica Moz" userId="d4f9af4a-e8e8-4778-bf70-10326edb6969" providerId="ADAL" clId="{4798A1B7-F60C-4B0F-ACC5-FB09F7530032}" dt="2024-03-07T07:35:17.512" v="261" actId="1076"/>
          <ac:picMkLst>
            <pc:docMk/>
            <pc:sldMk cId="1595935342" sldId="2147475400"/>
            <ac:picMk id="3" creationId="{53E1602C-2A86-8C8C-65D8-A2F45F4BA490}"/>
          </ac:picMkLst>
        </pc:picChg>
        <pc:picChg chg="add mod">
          <ac:chgData name="Monica Moz" userId="d4f9af4a-e8e8-4778-bf70-10326edb6969" providerId="ADAL" clId="{4798A1B7-F60C-4B0F-ACC5-FB09F7530032}" dt="2024-03-07T07:35:19.800" v="262" actId="1076"/>
          <ac:picMkLst>
            <pc:docMk/>
            <pc:sldMk cId="1595935342" sldId="2147475400"/>
            <ac:picMk id="4" creationId="{3E816180-16F9-27D1-2F55-D46B6FE20E9A}"/>
          </ac:picMkLst>
        </pc:picChg>
        <pc:picChg chg="add mod">
          <ac:chgData name="Monica Moz" userId="d4f9af4a-e8e8-4778-bf70-10326edb6969" providerId="ADAL" clId="{4798A1B7-F60C-4B0F-ACC5-FB09F7530032}" dt="2024-03-07T07:35:11.671" v="259" actId="1076"/>
          <ac:picMkLst>
            <pc:docMk/>
            <pc:sldMk cId="1595935342" sldId="2147475400"/>
            <ac:picMk id="7" creationId="{E4D7968C-262E-2059-6426-7D42BEA6B226}"/>
          </ac:picMkLst>
        </pc:picChg>
      </pc:sldChg>
      <pc:sldChg chg="addSp modSp new del mod setBg">
        <pc:chgData name="Monica Moz" userId="d4f9af4a-e8e8-4778-bf70-10326edb6969" providerId="ADAL" clId="{4798A1B7-F60C-4B0F-ACC5-FB09F7530032}" dt="2024-03-07T11:42:58.218" v="1400" actId="2696"/>
        <pc:sldMkLst>
          <pc:docMk/>
          <pc:sldMk cId="4283096708" sldId="2147475401"/>
        </pc:sldMkLst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2" creationId="{6A89A2C9-A82F-A887-F6ED-2C1753C94DA4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3" creationId="{84E4BF21-C704-13E5-A9CD-442077AE102D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4" creationId="{E6880151-C0C7-5B2D-E66B-38DBB0AA4B9A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5" creationId="{2D0B0E3E-96E4-052B-521A-0E8142E5BB7A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6" creationId="{D50E93CB-D8A0-7272-E0EE-BC0361A4C13D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7" creationId="{83C0E27A-2E84-0B80-E09A-69737B42AA1D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8" creationId="{749DF4C4-2364-FA4B-5271-DA015AE4318F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9" creationId="{23F1EA35-7783-5AD5-9A0A-F352388AF0CD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10" creationId="{97393453-2C99-19A0-E809-2BEE184AB297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11" creationId="{33D988AC-270F-E25D-121E-B38644B373A8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12" creationId="{FD3256C7-EE60-2FE1-C854-76366EF32AE6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14" creationId="{0FC1CED9-71C0-1858-FE63-3D2FCFF93055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15" creationId="{9A031D7F-F42D-F297-1C96-7D02095B4AFB}"/>
          </ac:spMkLst>
        </pc:spChg>
        <pc:spChg chg="add mod">
          <ac:chgData name="Monica Moz" userId="d4f9af4a-e8e8-4778-bf70-10326edb6969" providerId="ADAL" clId="{4798A1B7-F60C-4B0F-ACC5-FB09F7530032}" dt="2024-03-07T07:59:24.561" v="569" actId="26606"/>
          <ac:spMkLst>
            <pc:docMk/>
            <pc:sldMk cId="4283096708" sldId="2147475401"/>
            <ac:spMk id="16" creationId="{C13F20C2-19B9-86D1-8D84-56779B1226D7}"/>
          </ac:spMkLst>
        </pc:spChg>
        <pc:spChg chg="add mod">
          <ac:chgData name="Monica Moz" userId="d4f9af4a-e8e8-4778-bf70-10326edb6969" providerId="ADAL" clId="{4798A1B7-F60C-4B0F-ACC5-FB09F7530032}" dt="2024-03-07T08:02:39.851" v="587" actId="1076"/>
          <ac:spMkLst>
            <pc:docMk/>
            <pc:sldMk cId="4283096708" sldId="2147475401"/>
            <ac:spMk id="17" creationId="{80AD91D4-0CF0-9130-B951-8DD79A1155B0}"/>
          </ac:spMkLst>
        </pc:spChg>
        <pc:cxnChg chg="add mod">
          <ac:chgData name="Monica Moz" userId="d4f9af4a-e8e8-4778-bf70-10326edb6969" providerId="ADAL" clId="{4798A1B7-F60C-4B0F-ACC5-FB09F7530032}" dt="2024-03-07T07:59:24.561" v="569" actId="26606"/>
          <ac:cxnSpMkLst>
            <pc:docMk/>
            <pc:sldMk cId="4283096708" sldId="2147475401"/>
            <ac:cxnSpMk id="13" creationId="{FEEF218E-414B-D5E9-6CA9-3A8EEAC160AA}"/>
          </ac:cxnSpMkLst>
        </pc:cxnChg>
      </pc:sldChg>
      <pc:sldChg chg="addSp delSp modSp new del mod ord setBg">
        <pc:chgData name="Monica Moz" userId="d4f9af4a-e8e8-4778-bf70-10326edb6969" providerId="ADAL" clId="{4798A1B7-F60C-4B0F-ACC5-FB09F7530032}" dt="2024-03-07T08:30:35.640" v="831" actId="2696"/>
        <pc:sldMkLst>
          <pc:docMk/>
          <pc:sldMk cId="571339790" sldId="2147475402"/>
        </pc:sldMkLst>
        <pc:spChg chg="add mod ord">
          <ac:chgData name="Monica Moz" userId="d4f9af4a-e8e8-4778-bf70-10326edb6969" providerId="ADAL" clId="{4798A1B7-F60C-4B0F-ACC5-FB09F7530032}" dt="2024-03-07T08:17:01.959" v="764" actId="1076"/>
          <ac:spMkLst>
            <pc:docMk/>
            <pc:sldMk cId="571339790" sldId="2147475402"/>
            <ac:spMk id="3" creationId="{5AC82E3A-279F-C3EF-933C-74382E616C56}"/>
          </ac:spMkLst>
        </pc:spChg>
        <pc:spChg chg="add mod">
          <ac:chgData name="Monica Moz" userId="d4f9af4a-e8e8-4778-bf70-10326edb6969" providerId="ADAL" clId="{4798A1B7-F60C-4B0F-ACC5-FB09F7530032}" dt="2024-03-07T08:18:21.861" v="774" actId="122"/>
          <ac:spMkLst>
            <pc:docMk/>
            <pc:sldMk cId="571339790" sldId="2147475402"/>
            <ac:spMk id="4" creationId="{2DB1F31A-5591-6C53-C67E-7DDCFBDEF422}"/>
          </ac:spMkLst>
        </pc:spChg>
        <pc:spChg chg="add">
          <ac:chgData name="Monica Moz" userId="d4f9af4a-e8e8-4778-bf70-10326edb6969" providerId="ADAL" clId="{4798A1B7-F60C-4B0F-ACC5-FB09F7530032}" dt="2024-03-07T08:16:28.707" v="755" actId="26606"/>
          <ac:spMkLst>
            <pc:docMk/>
            <pc:sldMk cId="571339790" sldId="2147475402"/>
            <ac:spMk id="9" creationId="{100EDD19-6802-4EC3-95CE-CFFAB042CFD6}"/>
          </ac:spMkLst>
        </pc:spChg>
        <pc:spChg chg="add">
          <ac:chgData name="Monica Moz" userId="d4f9af4a-e8e8-4778-bf70-10326edb6969" providerId="ADAL" clId="{4798A1B7-F60C-4B0F-ACC5-FB09F7530032}" dt="2024-03-07T08:16:28.707" v="755" actId="26606"/>
          <ac:spMkLst>
            <pc:docMk/>
            <pc:sldMk cId="571339790" sldId="2147475402"/>
            <ac:spMk id="11" creationId="{DB17E863-922E-4C26-BD64-E8FD41D28661}"/>
          </ac:spMkLst>
        </pc:spChg>
        <pc:picChg chg="add del mod">
          <ac:chgData name="Monica Moz" userId="d4f9af4a-e8e8-4778-bf70-10326edb6969" providerId="ADAL" clId="{4798A1B7-F60C-4B0F-ACC5-FB09F7530032}" dt="2024-03-07T08:14:39.052" v="729" actId="478"/>
          <ac:picMkLst>
            <pc:docMk/>
            <pc:sldMk cId="571339790" sldId="2147475402"/>
            <ac:picMk id="2" creationId="{4BFA2E16-C5C1-B5B9-B481-04291AAC11C8}"/>
          </ac:picMkLst>
        </pc:picChg>
      </pc:sldChg>
      <pc:sldChg chg="addSp delSp modSp new add del mod ord setBg">
        <pc:chgData name="Monica Moz" userId="d4f9af4a-e8e8-4778-bf70-10326edb6969" providerId="ADAL" clId="{4798A1B7-F60C-4B0F-ACC5-FB09F7530032}" dt="2024-03-07T13:23:08.210" v="2006"/>
        <pc:sldMkLst>
          <pc:docMk/>
          <pc:sldMk cId="2128167592" sldId="2147475402"/>
        </pc:sldMkLst>
        <pc:spChg chg="add del mod ord">
          <ac:chgData name="Monica Moz" userId="d4f9af4a-e8e8-4778-bf70-10326edb6969" providerId="ADAL" clId="{4798A1B7-F60C-4B0F-ACC5-FB09F7530032}" dt="2024-03-07T08:34:46.378" v="899" actId="26606"/>
          <ac:spMkLst>
            <pc:docMk/>
            <pc:sldMk cId="2128167592" sldId="2147475402"/>
            <ac:spMk id="3" creationId="{42040488-F34C-ACBF-319F-4271680615A4}"/>
          </ac:spMkLst>
        </pc:spChg>
        <pc:spChg chg="add mod ord">
          <ac:chgData name="Monica Moz" userId="d4f9af4a-e8e8-4778-bf70-10326edb6969" providerId="ADAL" clId="{4798A1B7-F60C-4B0F-ACC5-FB09F7530032}" dt="2024-03-07T10:08:06.721" v="1249" actId="14100"/>
          <ac:spMkLst>
            <pc:docMk/>
            <pc:sldMk cId="2128167592" sldId="2147475402"/>
            <ac:spMk id="4" creationId="{F56115DF-9EFB-A97F-C894-C1AC650FBF5B}"/>
          </ac:spMkLst>
        </pc:spChg>
        <pc:spChg chg="add del">
          <ac:chgData name="Monica Moz" userId="d4f9af4a-e8e8-4778-bf70-10326edb6969" providerId="ADAL" clId="{4798A1B7-F60C-4B0F-ACC5-FB09F7530032}" dt="2024-03-07T08:38:47.825" v="982" actId="26606"/>
          <ac:spMkLst>
            <pc:docMk/>
            <pc:sldMk cId="2128167592" sldId="2147475402"/>
            <ac:spMk id="8" creationId="{B082622D-AAF3-4897-8629-FC918530DD86}"/>
          </ac:spMkLst>
        </pc:spChg>
        <pc:spChg chg="add del">
          <ac:chgData name="Monica Moz" userId="d4f9af4a-e8e8-4778-bf70-10326edb6969" providerId="ADAL" clId="{4798A1B7-F60C-4B0F-ACC5-FB09F7530032}" dt="2024-03-07T08:33:48.131" v="878" actId="26606"/>
          <ac:spMkLst>
            <pc:docMk/>
            <pc:sldMk cId="2128167592" sldId="2147475402"/>
            <ac:spMk id="9" creationId="{2B97F24A-32CE-4C1C-A50D-3016B394DCFB}"/>
          </ac:spMkLst>
        </pc:spChg>
        <pc:spChg chg="add del">
          <ac:chgData name="Monica Moz" userId="d4f9af4a-e8e8-4778-bf70-10326edb6969" providerId="ADAL" clId="{4798A1B7-F60C-4B0F-ACC5-FB09F7530032}" dt="2024-03-07T08:38:47.825" v="982" actId="26606"/>
          <ac:spMkLst>
            <pc:docMk/>
            <pc:sldMk cId="2128167592" sldId="2147475402"/>
            <ac:spMk id="10" creationId="{A7457DD9-5A45-400A-AB4B-4B4EDECA25F1}"/>
          </ac:spMkLst>
        </pc:spChg>
        <pc:spChg chg="add del">
          <ac:chgData name="Monica Moz" userId="d4f9af4a-e8e8-4778-bf70-10326edb6969" providerId="ADAL" clId="{4798A1B7-F60C-4B0F-ACC5-FB09F7530032}" dt="2024-03-07T08:33:48.131" v="878" actId="26606"/>
          <ac:spMkLst>
            <pc:docMk/>
            <pc:sldMk cId="2128167592" sldId="2147475402"/>
            <ac:spMk id="11" creationId="{6357EC4F-235E-4222-A36F-C7878ACE37F2}"/>
          </ac:spMkLst>
        </pc:spChg>
        <pc:spChg chg="add del">
          <ac:chgData name="Monica Moz" userId="d4f9af4a-e8e8-4778-bf70-10326edb6969" providerId="ADAL" clId="{4798A1B7-F60C-4B0F-ACC5-FB09F7530032}" dt="2024-03-07T08:38:47.825" v="982" actId="26606"/>
          <ac:spMkLst>
            <pc:docMk/>
            <pc:sldMk cId="2128167592" sldId="2147475402"/>
            <ac:spMk id="12" creationId="{0570A85B-3810-4F95-97B0-CBF4CCDB381C}"/>
          </ac:spMkLst>
        </pc:spChg>
        <pc:spChg chg="add del">
          <ac:chgData name="Monica Moz" userId="d4f9af4a-e8e8-4778-bf70-10326edb6969" providerId="ADAL" clId="{4798A1B7-F60C-4B0F-ACC5-FB09F7530032}" dt="2024-03-07T08:33:51.025" v="880" actId="26606"/>
          <ac:spMkLst>
            <pc:docMk/>
            <pc:sldMk cId="2128167592" sldId="2147475402"/>
            <ac:spMk id="13" creationId="{7B831B6F-405A-4B47-B9BB-5CA88F285844}"/>
          </ac:spMkLst>
        </pc:spChg>
        <pc:spChg chg="add del">
          <ac:chgData name="Monica Moz" userId="d4f9af4a-e8e8-4778-bf70-10326edb6969" providerId="ADAL" clId="{4798A1B7-F60C-4B0F-ACC5-FB09F7530032}" dt="2024-03-07T08:33:51.025" v="880" actId="26606"/>
          <ac:spMkLst>
            <pc:docMk/>
            <pc:sldMk cId="2128167592" sldId="2147475402"/>
            <ac:spMk id="14" creationId="{953EE71A-6488-4203-A7C4-77102FD0DCCA}"/>
          </ac:spMkLst>
        </pc:spChg>
        <pc:spChg chg="add del">
          <ac:chgData name="Monica Moz" userId="d4f9af4a-e8e8-4778-bf70-10326edb6969" providerId="ADAL" clId="{4798A1B7-F60C-4B0F-ACC5-FB09F7530032}" dt="2024-03-07T08:38:47.825" v="982" actId="26606"/>
          <ac:spMkLst>
            <pc:docMk/>
            <pc:sldMk cId="2128167592" sldId="2147475402"/>
            <ac:spMk id="15" creationId="{441CF7D6-A660-431A-B0BB-140A0D5556B6}"/>
          </ac:spMkLst>
        </pc:spChg>
        <pc:spChg chg="add del">
          <ac:chgData name="Monica Moz" userId="d4f9af4a-e8e8-4778-bf70-10326edb6969" providerId="ADAL" clId="{4798A1B7-F60C-4B0F-ACC5-FB09F7530032}" dt="2024-03-07T08:33:55.945" v="882" actId="26606"/>
          <ac:spMkLst>
            <pc:docMk/>
            <pc:sldMk cId="2128167592" sldId="2147475402"/>
            <ac:spMk id="16" creationId="{2B97F24A-32CE-4C1C-A50D-3016B394DCFB}"/>
          </ac:spMkLst>
        </pc:spChg>
        <pc:spChg chg="add del">
          <ac:chgData name="Monica Moz" userId="d4f9af4a-e8e8-4778-bf70-10326edb6969" providerId="ADAL" clId="{4798A1B7-F60C-4B0F-ACC5-FB09F7530032}" dt="2024-03-07T08:33:55.945" v="882" actId="26606"/>
          <ac:spMkLst>
            <pc:docMk/>
            <pc:sldMk cId="2128167592" sldId="2147475402"/>
            <ac:spMk id="17" creationId="{CD8B4F24-440B-49E9-B85D-733523DC064B}"/>
          </ac:spMkLst>
        </pc:spChg>
        <pc:spChg chg="add">
          <ac:chgData name="Monica Moz" userId="d4f9af4a-e8e8-4778-bf70-10326edb6969" providerId="ADAL" clId="{4798A1B7-F60C-4B0F-ACC5-FB09F7530032}" dt="2024-03-07T08:38:47.860" v="983" actId="26606"/>
          <ac:spMkLst>
            <pc:docMk/>
            <pc:sldMk cId="2128167592" sldId="2147475402"/>
            <ac:spMk id="18" creationId="{32AEEBC8-9D30-42EF-95F2-386C2653FBF0}"/>
          </ac:spMkLst>
        </pc:spChg>
        <pc:spChg chg="add del">
          <ac:chgData name="Monica Moz" userId="d4f9af4a-e8e8-4778-bf70-10326edb6969" providerId="ADAL" clId="{4798A1B7-F60C-4B0F-ACC5-FB09F7530032}" dt="2024-03-07T08:34:11.286" v="884" actId="26606"/>
          <ac:spMkLst>
            <pc:docMk/>
            <pc:sldMk cId="2128167592" sldId="2147475402"/>
            <ac:spMk id="19" creationId="{743AA782-23D1-4521-8CAD-47662984AA08}"/>
          </ac:spMkLst>
        </pc:spChg>
        <pc:spChg chg="add del">
          <ac:chgData name="Monica Moz" userId="d4f9af4a-e8e8-4778-bf70-10326edb6969" providerId="ADAL" clId="{4798A1B7-F60C-4B0F-ACC5-FB09F7530032}" dt="2024-03-07T08:34:11.286" v="884" actId="26606"/>
          <ac:spMkLst>
            <pc:docMk/>
            <pc:sldMk cId="2128167592" sldId="2147475402"/>
            <ac:spMk id="20" creationId="{650D18FE-0824-4A46-B22C-A86B52E5780A}"/>
          </ac:spMkLst>
        </pc:spChg>
        <pc:spChg chg="add">
          <ac:chgData name="Monica Moz" userId="d4f9af4a-e8e8-4778-bf70-10326edb6969" providerId="ADAL" clId="{4798A1B7-F60C-4B0F-ACC5-FB09F7530032}" dt="2024-03-07T08:38:47.860" v="983" actId="26606"/>
          <ac:spMkLst>
            <pc:docMk/>
            <pc:sldMk cId="2128167592" sldId="2147475402"/>
            <ac:spMk id="21" creationId="{2E92FA66-67D7-4CB4-94D3-E643A9AD4757}"/>
          </ac:spMkLst>
        </pc:spChg>
        <pc:spChg chg="add del">
          <ac:chgData name="Monica Moz" userId="d4f9af4a-e8e8-4778-bf70-10326edb6969" providerId="ADAL" clId="{4798A1B7-F60C-4B0F-ACC5-FB09F7530032}" dt="2024-03-07T08:34:21.511" v="886" actId="26606"/>
          <ac:spMkLst>
            <pc:docMk/>
            <pc:sldMk cId="2128167592" sldId="2147475402"/>
            <ac:spMk id="22" creationId="{386BBDA8-7E31-47B7-800A-97A2BD67785A}"/>
          </ac:spMkLst>
        </pc:spChg>
        <pc:spChg chg="add del">
          <ac:chgData name="Monica Moz" userId="d4f9af4a-e8e8-4778-bf70-10326edb6969" providerId="ADAL" clId="{4798A1B7-F60C-4B0F-ACC5-FB09F7530032}" dt="2024-03-07T08:34:32.789" v="890" actId="26606"/>
          <ac:spMkLst>
            <pc:docMk/>
            <pc:sldMk cId="2128167592" sldId="2147475402"/>
            <ac:spMk id="27" creationId="{C681C32C-7AFC-4BB3-9088-65CBDFC5D1C2}"/>
          </ac:spMkLst>
        </pc:spChg>
        <pc:spChg chg="add del">
          <ac:chgData name="Monica Moz" userId="d4f9af4a-e8e8-4778-bf70-10326edb6969" providerId="ADAL" clId="{4798A1B7-F60C-4B0F-ACC5-FB09F7530032}" dt="2024-03-07T08:34:32.789" v="890" actId="26606"/>
          <ac:spMkLst>
            <pc:docMk/>
            <pc:sldMk cId="2128167592" sldId="2147475402"/>
            <ac:spMk id="28" creationId="{199C0ED0-69DE-4C31-A5CF-E2A46FD30226}"/>
          </ac:spMkLst>
        </pc:spChg>
        <pc:spChg chg="add del">
          <ac:chgData name="Monica Moz" userId="d4f9af4a-e8e8-4778-bf70-10326edb6969" providerId="ADAL" clId="{4798A1B7-F60C-4B0F-ACC5-FB09F7530032}" dt="2024-03-07T08:34:32.789" v="890" actId="26606"/>
          <ac:spMkLst>
            <pc:docMk/>
            <pc:sldMk cId="2128167592" sldId="2147475402"/>
            <ac:spMk id="29" creationId="{8D42B8BD-40AF-488E-8A79-D7256C917229}"/>
          </ac:spMkLst>
        </pc:spChg>
        <pc:spChg chg="add del">
          <ac:chgData name="Monica Moz" userId="d4f9af4a-e8e8-4778-bf70-10326edb6969" providerId="ADAL" clId="{4798A1B7-F60C-4B0F-ACC5-FB09F7530032}" dt="2024-03-07T08:34:40.781" v="894" actId="26606"/>
          <ac:spMkLst>
            <pc:docMk/>
            <pc:sldMk cId="2128167592" sldId="2147475402"/>
            <ac:spMk id="33" creationId="{B1595A09-E336-4D1B-9B3A-06A2287A54E2}"/>
          </ac:spMkLst>
        </pc:spChg>
        <pc:spChg chg="add del">
          <ac:chgData name="Monica Moz" userId="d4f9af4a-e8e8-4778-bf70-10326edb6969" providerId="ADAL" clId="{4798A1B7-F60C-4B0F-ACC5-FB09F7530032}" dt="2024-03-07T08:34:40.781" v="894" actId="26606"/>
          <ac:spMkLst>
            <pc:docMk/>
            <pc:sldMk cId="2128167592" sldId="2147475402"/>
            <ac:spMk id="34" creationId="{3540989C-C7B8-473B-BF87-6F2DA6A90006}"/>
          </ac:spMkLst>
        </pc:spChg>
        <pc:spChg chg="add del">
          <ac:chgData name="Monica Moz" userId="d4f9af4a-e8e8-4778-bf70-10326edb6969" providerId="ADAL" clId="{4798A1B7-F60C-4B0F-ACC5-FB09F7530032}" dt="2024-03-07T08:34:42.412" v="896" actId="26606"/>
          <ac:spMkLst>
            <pc:docMk/>
            <pc:sldMk cId="2128167592" sldId="2147475402"/>
            <ac:spMk id="36" creationId="{A8908DB7-C3A6-4FCB-9820-CEE02B398C4A}"/>
          </ac:spMkLst>
        </pc:spChg>
        <pc:spChg chg="add del">
          <ac:chgData name="Monica Moz" userId="d4f9af4a-e8e8-4778-bf70-10326edb6969" providerId="ADAL" clId="{4798A1B7-F60C-4B0F-ACC5-FB09F7530032}" dt="2024-03-07T08:34:42.412" v="896" actId="26606"/>
          <ac:spMkLst>
            <pc:docMk/>
            <pc:sldMk cId="2128167592" sldId="2147475402"/>
            <ac:spMk id="37" creationId="{535742DD-1B16-4E9D-B715-0D74B4574A68}"/>
          </ac:spMkLst>
        </pc:spChg>
        <pc:spChg chg="add del">
          <ac:chgData name="Monica Moz" userId="d4f9af4a-e8e8-4778-bf70-10326edb6969" providerId="ADAL" clId="{4798A1B7-F60C-4B0F-ACC5-FB09F7530032}" dt="2024-03-07T08:34:46.353" v="898" actId="26606"/>
          <ac:spMkLst>
            <pc:docMk/>
            <pc:sldMk cId="2128167592" sldId="2147475402"/>
            <ac:spMk id="39" creationId="{743AA782-23D1-4521-8CAD-47662984AA08}"/>
          </ac:spMkLst>
        </pc:spChg>
        <pc:spChg chg="add del">
          <ac:chgData name="Monica Moz" userId="d4f9af4a-e8e8-4778-bf70-10326edb6969" providerId="ADAL" clId="{4798A1B7-F60C-4B0F-ACC5-FB09F7530032}" dt="2024-03-07T08:34:46.353" v="898" actId="26606"/>
          <ac:spMkLst>
            <pc:docMk/>
            <pc:sldMk cId="2128167592" sldId="2147475402"/>
            <ac:spMk id="40" creationId="{71877DBC-BB60-40F0-AC93-2ACDBAAE60CE}"/>
          </ac:spMkLst>
        </pc:spChg>
        <pc:grpChg chg="add del">
          <ac:chgData name="Monica Moz" userId="d4f9af4a-e8e8-4778-bf70-10326edb6969" providerId="ADAL" clId="{4798A1B7-F60C-4B0F-ACC5-FB09F7530032}" dt="2024-03-07T08:34:30.986" v="888" actId="26606"/>
          <ac:grpSpMkLst>
            <pc:docMk/>
            <pc:sldMk cId="2128167592" sldId="2147475402"/>
            <ac:grpSpMk id="24" creationId="{6258F736-B256-8039-9DC6-F4E49A5C5AD5}"/>
          </ac:grpSpMkLst>
        </pc:grpChg>
        <pc:graphicFrameChg chg="add mod modGraphic">
          <ac:chgData name="Monica Moz" userId="d4f9af4a-e8e8-4778-bf70-10326edb6969" providerId="ADAL" clId="{4798A1B7-F60C-4B0F-ACC5-FB09F7530032}" dt="2024-03-07T08:38:47.860" v="983" actId="26606"/>
          <ac:graphicFrameMkLst>
            <pc:docMk/>
            <pc:sldMk cId="2128167592" sldId="2147475402"/>
            <ac:graphicFrameMk id="6" creationId="{5F7326B2-80F3-8515-434E-7021EE97DF80}"/>
          </ac:graphicFrameMkLst>
        </pc:graphicFrameChg>
        <pc:picChg chg="add mod ord">
          <ac:chgData name="Monica Moz" userId="d4f9af4a-e8e8-4778-bf70-10326edb6969" providerId="ADAL" clId="{4798A1B7-F60C-4B0F-ACC5-FB09F7530032}" dt="2024-03-07T08:38:47.860" v="983" actId="26606"/>
          <ac:picMkLst>
            <pc:docMk/>
            <pc:sldMk cId="2128167592" sldId="2147475402"/>
            <ac:picMk id="2" creationId="{2C7BBCC3-A1F3-60A7-78EA-8EC865E79A3C}"/>
          </ac:picMkLst>
        </pc:picChg>
        <pc:cxnChg chg="add del">
          <ac:chgData name="Monica Moz" userId="d4f9af4a-e8e8-4778-bf70-10326edb6969" providerId="ADAL" clId="{4798A1B7-F60C-4B0F-ACC5-FB09F7530032}" dt="2024-03-07T08:34:36.203" v="892" actId="26606"/>
          <ac:cxnSpMkLst>
            <pc:docMk/>
            <pc:sldMk cId="2128167592" sldId="2147475402"/>
            <ac:cxnSpMk id="31" creationId="{1503BFE4-729B-D9D0-C17B-501E6AF1127A}"/>
          </ac:cxnSpMkLst>
        </pc:cxnChg>
      </pc:sldChg>
      <pc:sldChg chg="addSp modSp new del mod ord setBg">
        <pc:chgData name="Monica Moz" userId="d4f9af4a-e8e8-4778-bf70-10326edb6969" providerId="ADAL" clId="{4798A1B7-F60C-4B0F-ACC5-FB09F7530032}" dt="2024-03-07T12:20:14.985" v="1929" actId="2696"/>
        <pc:sldMkLst>
          <pc:docMk/>
          <pc:sldMk cId="1007707026" sldId="2147475403"/>
        </pc:sldMkLst>
        <pc:picChg chg="add mod modCrop">
          <ac:chgData name="Monica Moz" userId="d4f9af4a-e8e8-4778-bf70-10326edb6969" providerId="ADAL" clId="{4798A1B7-F60C-4B0F-ACC5-FB09F7530032}" dt="2024-03-07T12:16:24.936" v="1724" actId="1076"/>
          <ac:picMkLst>
            <pc:docMk/>
            <pc:sldMk cId="1007707026" sldId="2147475403"/>
            <ac:picMk id="2" creationId="{C993D276-F094-9E42-1E92-598048C78CD0}"/>
          </ac:picMkLst>
        </pc:picChg>
        <pc:picChg chg="add mod modCrop">
          <ac:chgData name="Monica Moz" userId="d4f9af4a-e8e8-4778-bf70-10326edb6969" providerId="ADAL" clId="{4798A1B7-F60C-4B0F-ACC5-FB09F7530032}" dt="2024-03-07T12:16:22.158" v="1721" actId="1076"/>
          <ac:picMkLst>
            <pc:docMk/>
            <pc:sldMk cId="1007707026" sldId="2147475403"/>
            <ac:picMk id="3" creationId="{342E4CC8-1617-7A45-2D7A-7516A5EC0710}"/>
          </ac:picMkLst>
        </pc:picChg>
        <pc:picChg chg="add mod modCrop">
          <ac:chgData name="Monica Moz" userId="d4f9af4a-e8e8-4778-bf70-10326edb6969" providerId="ADAL" clId="{4798A1B7-F60C-4B0F-ACC5-FB09F7530032}" dt="2024-03-07T08:50:12.266" v="1014" actId="27614"/>
          <ac:picMkLst>
            <pc:docMk/>
            <pc:sldMk cId="1007707026" sldId="2147475403"/>
            <ac:picMk id="5" creationId="{CD4B53D0-D373-7C21-BF7E-971CA1EAFB5C}"/>
          </ac:picMkLst>
        </pc:picChg>
      </pc:sldChg>
      <pc:sldChg chg="addSp delSp modSp new del mod setBg">
        <pc:chgData name="Monica Moz" userId="d4f9af4a-e8e8-4778-bf70-10326edb6969" providerId="ADAL" clId="{4798A1B7-F60C-4B0F-ACC5-FB09F7530032}" dt="2024-03-07T09:00:49.630" v="1054" actId="2696"/>
        <pc:sldMkLst>
          <pc:docMk/>
          <pc:sldMk cId="175344496" sldId="2147475404"/>
        </pc:sldMkLst>
        <pc:spChg chg="add del mod">
          <ac:chgData name="Monica Moz" userId="d4f9af4a-e8e8-4778-bf70-10326edb6969" providerId="ADAL" clId="{4798A1B7-F60C-4B0F-ACC5-FB09F7530032}" dt="2024-03-07T08:59:25.900" v="1040" actId="478"/>
          <ac:spMkLst>
            <pc:docMk/>
            <pc:sldMk cId="175344496" sldId="2147475404"/>
            <ac:spMk id="2" creationId="{CC33EB3E-CAD8-F51B-F467-42EB481A895B}"/>
          </ac:spMkLst>
        </pc:spChg>
        <pc:spChg chg="mod">
          <ac:chgData name="Monica Moz" userId="d4f9af4a-e8e8-4778-bf70-10326edb6969" providerId="ADAL" clId="{4798A1B7-F60C-4B0F-ACC5-FB09F7530032}" dt="2024-03-07T08:58:32.652" v="1033" actId="14100"/>
          <ac:spMkLst>
            <pc:docMk/>
            <pc:sldMk cId="175344496" sldId="2147475404"/>
            <ac:spMk id="4" creationId="{6730B059-184D-E4C3-DC53-BE59BDD5297C}"/>
          </ac:spMkLst>
        </pc:spChg>
        <pc:spChg chg="mod">
          <ac:chgData name="Monica Moz" userId="d4f9af4a-e8e8-4778-bf70-10326edb6969" providerId="ADAL" clId="{4798A1B7-F60C-4B0F-ACC5-FB09F7530032}" dt="2024-03-07T08:58:34.814" v="1034" actId="14100"/>
          <ac:spMkLst>
            <pc:docMk/>
            <pc:sldMk cId="175344496" sldId="2147475404"/>
            <ac:spMk id="5" creationId="{4AF150AD-473B-5A56-70B4-D22CA0C47D93}"/>
          </ac:spMkLst>
        </pc:spChg>
        <pc:spChg chg="mod">
          <ac:chgData name="Monica Moz" userId="d4f9af4a-e8e8-4778-bf70-10326edb6969" providerId="ADAL" clId="{4798A1B7-F60C-4B0F-ACC5-FB09F7530032}" dt="2024-03-07T08:58:36.780" v="1035" actId="14100"/>
          <ac:spMkLst>
            <pc:docMk/>
            <pc:sldMk cId="175344496" sldId="2147475404"/>
            <ac:spMk id="6" creationId="{5D63CDC7-7FC5-27D8-D9C7-1634E17C35F8}"/>
          </ac:spMkLst>
        </pc:spChg>
        <pc:spChg chg="mod">
          <ac:chgData name="Monica Moz" userId="d4f9af4a-e8e8-4778-bf70-10326edb6969" providerId="ADAL" clId="{4798A1B7-F60C-4B0F-ACC5-FB09F7530032}" dt="2024-03-07T08:58:38.468" v="1036" actId="14100"/>
          <ac:spMkLst>
            <pc:docMk/>
            <pc:sldMk cId="175344496" sldId="2147475404"/>
            <ac:spMk id="7" creationId="{B0A30280-47C8-D61D-FC74-B1FD72A0E17C}"/>
          </ac:spMkLst>
        </pc:spChg>
        <pc:spChg chg="mod">
          <ac:chgData name="Monica Moz" userId="d4f9af4a-e8e8-4778-bf70-10326edb6969" providerId="ADAL" clId="{4798A1B7-F60C-4B0F-ACC5-FB09F7530032}" dt="2024-03-07T08:58:44.627" v="1039" actId="14100"/>
          <ac:spMkLst>
            <pc:docMk/>
            <pc:sldMk cId="175344496" sldId="2147475404"/>
            <ac:spMk id="8" creationId="{B62C4A5A-9AE0-A3F3-636F-B38D77106433}"/>
          </ac:spMkLst>
        </pc:spChg>
        <pc:spChg chg="mod">
          <ac:chgData name="Monica Moz" userId="d4f9af4a-e8e8-4778-bf70-10326edb6969" providerId="ADAL" clId="{4798A1B7-F60C-4B0F-ACC5-FB09F7530032}" dt="2024-03-07T08:58:42.640" v="1038" actId="14100"/>
          <ac:spMkLst>
            <pc:docMk/>
            <pc:sldMk cId="175344496" sldId="2147475404"/>
            <ac:spMk id="9" creationId="{DE1959CB-A400-7230-F846-ECB0985F3D5F}"/>
          </ac:spMkLst>
        </pc:spChg>
        <pc:spChg chg="mod">
          <ac:chgData name="Monica Moz" userId="d4f9af4a-e8e8-4778-bf70-10326edb6969" providerId="ADAL" clId="{4798A1B7-F60C-4B0F-ACC5-FB09F7530032}" dt="2024-03-07T08:58:40.425" v="1037" actId="14100"/>
          <ac:spMkLst>
            <pc:docMk/>
            <pc:sldMk cId="175344496" sldId="2147475404"/>
            <ac:spMk id="10" creationId="{455B22EB-ABDA-3596-DF20-0EF433DB3340}"/>
          </ac:spMkLst>
        </pc:spChg>
        <pc:spChg chg="add mod">
          <ac:chgData name="Monica Moz" userId="d4f9af4a-e8e8-4778-bf70-10326edb6969" providerId="ADAL" clId="{4798A1B7-F60C-4B0F-ACC5-FB09F7530032}" dt="2024-03-07T08:59:34.996" v="1043" actId="1076"/>
          <ac:spMkLst>
            <pc:docMk/>
            <pc:sldMk cId="175344496" sldId="2147475404"/>
            <ac:spMk id="11" creationId="{10C91DAD-3DC7-E4E1-37FA-F8BFBA38C86A}"/>
          </ac:spMkLst>
        </pc:spChg>
        <pc:spChg chg="add">
          <ac:chgData name="Monica Moz" userId="d4f9af4a-e8e8-4778-bf70-10326edb6969" providerId="ADAL" clId="{4798A1B7-F60C-4B0F-ACC5-FB09F7530032}" dt="2024-03-07T08:58:06.137" v="1032" actId="26606"/>
          <ac:spMkLst>
            <pc:docMk/>
            <pc:sldMk cId="175344496" sldId="2147475404"/>
            <ac:spMk id="15" creationId="{BACC6370-2D7E-4714-9D71-7542949D7D5D}"/>
          </ac:spMkLst>
        </pc:spChg>
        <pc:spChg chg="add">
          <ac:chgData name="Monica Moz" userId="d4f9af4a-e8e8-4778-bf70-10326edb6969" providerId="ADAL" clId="{4798A1B7-F60C-4B0F-ACC5-FB09F7530032}" dt="2024-03-07T08:58:06.137" v="1032" actId="26606"/>
          <ac:spMkLst>
            <pc:docMk/>
            <pc:sldMk cId="175344496" sldId="2147475404"/>
            <ac:spMk id="17" creationId="{B444D337-4D9F-40A8-BA84-C0BFA7A8AD66}"/>
          </ac:spMkLst>
        </pc:spChg>
        <pc:spChg chg="add">
          <ac:chgData name="Monica Moz" userId="d4f9af4a-e8e8-4778-bf70-10326edb6969" providerId="ADAL" clId="{4798A1B7-F60C-4B0F-ACC5-FB09F7530032}" dt="2024-03-07T08:58:06.137" v="1032" actId="26606"/>
          <ac:spMkLst>
            <pc:docMk/>
            <pc:sldMk cId="175344496" sldId="2147475404"/>
            <ac:spMk id="19" creationId="{70478D1D-B50E-41C8-8A55-36A53D449402}"/>
          </ac:spMkLst>
        </pc:spChg>
        <pc:grpChg chg="add mod">
          <ac:chgData name="Monica Moz" userId="d4f9af4a-e8e8-4778-bf70-10326edb6969" providerId="ADAL" clId="{4798A1B7-F60C-4B0F-ACC5-FB09F7530032}" dt="2024-03-07T08:58:06.137" v="1032" actId="26606"/>
          <ac:grpSpMkLst>
            <pc:docMk/>
            <pc:sldMk cId="175344496" sldId="2147475404"/>
            <ac:grpSpMk id="3" creationId="{1DCE9EEF-7EAC-F3C2-8453-4F1E319FFF04}"/>
          </ac:grpSpMkLst>
        </pc:grpChg>
      </pc:sldChg>
      <pc:sldChg chg="addSp delSp modSp new del mod">
        <pc:chgData name="Monica Moz" userId="d4f9af4a-e8e8-4778-bf70-10326edb6969" providerId="ADAL" clId="{4798A1B7-F60C-4B0F-ACC5-FB09F7530032}" dt="2024-03-07T11:32:55.587" v="1369" actId="2696"/>
        <pc:sldMkLst>
          <pc:docMk/>
          <pc:sldMk cId="2438873304" sldId="2147475405"/>
        </pc:sldMkLst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3" creationId="{10B2DC56-40B8-6FFA-64C4-4D4BD13593AC}"/>
          </ac:spMkLst>
        </pc:spChg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4" creationId="{833F57BF-ABC4-221C-8150-28BCBDCC2516}"/>
          </ac:spMkLst>
        </pc:spChg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5" creationId="{B33F2293-95FC-55B9-D86B-316D71219E6D}"/>
          </ac:spMkLst>
        </pc:spChg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6" creationId="{09FDD0B2-CA26-129C-BCB9-ADC2F2849B0C}"/>
          </ac:spMkLst>
        </pc:spChg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7" creationId="{E5D5117E-CF22-FC13-A7E8-E7B25959A741}"/>
          </ac:spMkLst>
        </pc:spChg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8" creationId="{5F3A1353-4D8E-DFD8-F995-EF7BF7299186}"/>
          </ac:spMkLst>
        </pc:spChg>
        <pc:spChg chg="mod">
          <ac:chgData name="Monica Moz" userId="d4f9af4a-e8e8-4778-bf70-10326edb6969" providerId="ADAL" clId="{4798A1B7-F60C-4B0F-ACC5-FB09F7530032}" dt="2024-03-07T08:59:43.885" v="1045"/>
          <ac:spMkLst>
            <pc:docMk/>
            <pc:sldMk cId="2438873304" sldId="2147475405"/>
            <ac:spMk id="9" creationId="{6E794476-D9D3-A3A6-449F-20B9249AB9A9}"/>
          </ac:spMkLst>
        </pc:spChg>
        <pc:spChg chg="add del mod">
          <ac:chgData name="Monica Moz" userId="d4f9af4a-e8e8-4778-bf70-10326edb6969" providerId="ADAL" clId="{4798A1B7-F60C-4B0F-ACC5-FB09F7530032}" dt="2024-03-07T10:08:20.055" v="1251" actId="478"/>
          <ac:spMkLst>
            <pc:docMk/>
            <pc:sldMk cId="2438873304" sldId="2147475405"/>
            <ac:spMk id="10" creationId="{376B985E-7932-1ACC-4298-265A0C4D0A82}"/>
          </ac:spMkLst>
        </pc:spChg>
        <pc:spChg chg="add del mod">
          <ac:chgData name="Monica Moz" userId="d4f9af4a-e8e8-4778-bf70-10326edb6969" providerId="ADAL" clId="{4798A1B7-F60C-4B0F-ACC5-FB09F7530032}" dt="2024-03-07T09:00:05.601" v="1051" actId="478"/>
          <ac:spMkLst>
            <pc:docMk/>
            <pc:sldMk cId="2438873304" sldId="2147475405"/>
            <ac:spMk id="10" creationId="{6E7E1196-8C17-39F9-C167-8D7846CC85E7}"/>
          </ac:spMkLst>
        </pc:spChg>
        <pc:spChg chg="add">
          <ac:chgData name="Monica Moz" userId="d4f9af4a-e8e8-4778-bf70-10326edb6969" providerId="ADAL" clId="{4798A1B7-F60C-4B0F-ACC5-FB09F7530032}" dt="2024-03-07T10:08:26.379" v="1252" actId="11529"/>
          <ac:spMkLst>
            <pc:docMk/>
            <pc:sldMk cId="2438873304" sldId="2147475405"/>
            <ac:spMk id="11" creationId="{C05E123A-8609-7D78-DF59-A6A5FC84584B}"/>
          </ac:spMkLst>
        </pc:spChg>
        <pc:spChg chg="add del mod">
          <ac:chgData name="Monica Moz" userId="d4f9af4a-e8e8-4778-bf70-10326edb6969" providerId="ADAL" clId="{4798A1B7-F60C-4B0F-ACC5-FB09F7530032}" dt="2024-03-07T10:08:40.497" v="1258" actId="478"/>
          <ac:spMkLst>
            <pc:docMk/>
            <pc:sldMk cId="2438873304" sldId="2147475405"/>
            <ac:spMk id="12" creationId="{5C04B8A0-0694-6488-28E9-2B698499FC9B}"/>
          </ac:spMkLst>
        </pc:spChg>
        <pc:spChg chg="add mod">
          <ac:chgData name="Monica Moz" userId="d4f9af4a-e8e8-4778-bf70-10326edb6969" providerId="ADAL" clId="{4798A1B7-F60C-4B0F-ACC5-FB09F7530032}" dt="2024-03-07T10:08:54.484" v="1259" actId="1076"/>
          <ac:spMkLst>
            <pc:docMk/>
            <pc:sldMk cId="2438873304" sldId="2147475405"/>
            <ac:spMk id="13" creationId="{AE7F09C8-3885-539E-B1A6-9744C1B499C8}"/>
          </ac:spMkLst>
        </pc:spChg>
        <pc:grpChg chg="add mod">
          <ac:chgData name="Monica Moz" userId="d4f9af4a-e8e8-4778-bf70-10326edb6969" providerId="ADAL" clId="{4798A1B7-F60C-4B0F-ACC5-FB09F7530032}" dt="2024-03-07T08:59:51.683" v="1046" actId="1076"/>
          <ac:grpSpMkLst>
            <pc:docMk/>
            <pc:sldMk cId="2438873304" sldId="2147475405"/>
            <ac:grpSpMk id="2" creationId="{F3D1ED5C-920F-5203-ED61-0F951DF2433F}"/>
          </ac:grpSpMkLst>
        </pc:grpChg>
      </pc:sldChg>
      <pc:sldChg chg="addSp modSp new mod setBg modNotes">
        <pc:chgData name="Monica Moz" userId="d4f9af4a-e8e8-4778-bf70-10326edb6969" providerId="ADAL" clId="{4798A1B7-F60C-4B0F-ACC5-FB09F7530032}" dt="2024-03-07T13:30:26.339" v="2144"/>
        <pc:sldMkLst>
          <pc:docMk/>
          <pc:sldMk cId="1015087570" sldId="2147475406"/>
        </pc:sldMkLst>
        <pc:spChg chg="add mod">
          <ac:chgData name="Monica Moz" userId="d4f9af4a-e8e8-4778-bf70-10326edb6969" providerId="ADAL" clId="{4798A1B7-F60C-4B0F-ACC5-FB09F7530032}" dt="2024-03-07T09:56:46.544" v="1137" actId="20577"/>
          <ac:spMkLst>
            <pc:docMk/>
            <pc:sldMk cId="1015087570" sldId="2147475406"/>
            <ac:spMk id="4" creationId="{0E5CF326-86BA-D5F4-0E0C-6FAB5AD5309D}"/>
          </ac:spMkLst>
        </pc:spChg>
        <pc:spChg chg="add mod">
          <ac:chgData name="Monica Moz" userId="d4f9af4a-e8e8-4778-bf70-10326edb6969" providerId="ADAL" clId="{4798A1B7-F60C-4B0F-ACC5-FB09F7530032}" dt="2024-03-07T09:56:36.260" v="1125" actId="1076"/>
          <ac:spMkLst>
            <pc:docMk/>
            <pc:sldMk cId="1015087570" sldId="2147475406"/>
            <ac:spMk id="7" creationId="{405E7F3F-23F3-CC55-0B5F-C15EE63A3E01}"/>
          </ac:spMkLst>
        </pc:spChg>
        <pc:spChg chg="add">
          <ac:chgData name="Monica Moz" userId="d4f9af4a-e8e8-4778-bf70-10326edb6969" providerId="ADAL" clId="{4798A1B7-F60C-4B0F-ACC5-FB09F7530032}" dt="2024-03-07T09:55:35.674" v="1077" actId="26606"/>
          <ac:spMkLst>
            <pc:docMk/>
            <pc:sldMk cId="1015087570" sldId="2147475406"/>
            <ac:spMk id="12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09:55:35.674" v="1077" actId="26606"/>
          <ac:spMkLst>
            <pc:docMk/>
            <pc:sldMk cId="1015087570" sldId="2147475406"/>
            <ac:spMk id="14" creationId="{CB44330D-EA18-4254-AA95-EB49948539B8}"/>
          </ac:spMkLst>
        </pc:spChg>
        <pc:picChg chg="add mod modCrop">
          <ac:chgData name="Monica Moz" userId="d4f9af4a-e8e8-4778-bf70-10326edb6969" providerId="ADAL" clId="{4798A1B7-F60C-4B0F-ACC5-FB09F7530032}" dt="2024-03-07T09:56:16.928" v="1094" actId="1076"/>
          <ac:picMkLst>
            <pc:docMk/>
            <pc:sldMk cId="1015087570" sldId="2147475406"/>
            <ac:picMk id="3" creationId="{BB349B7D-AD6E-6F37-05FF-01A70BBCE078}"/>
          </ac:picMkLst>
        </pc:picChg>
        <pc:picChg chg="add mod modCrop">
          <ac:chgData name="Monica Moz" userId="d4f9af4a-e8e8-4778-bf70-10326edb6969" providerId="ADAL" clId="{4798A1B7-F60C-4B0F-ACC5-FB09F7530032}" dt="2024-03-07T09:56:27.237" v="1121" actId="1038"/>
          <ac:picMkLst>
            <pc:docMk/>
            <pc:sldMk cId="1015087570" sldId="2147475406"/>
            <ac:picMk id="5" creationId="{34F5E034-F658-32CE-0152-F0F9AACCFEB7}"/>
          </ac:picMkLst>
        </pc:picChg>
        <pc:picChg chg="add mod">
          <ac:chgData name="Monica Moz" userId="d4f9af4a-e8e8-4778-bf70-10326edb6969" providerId="ADAL" clId="{4798A1B7-F60C-4B0F-ACC5-FB09F7530032}" dt="2024-03-07T09:57:03.954" v="1140" actId="1076"/>
          <ac:picMkLst>
            <pc:docMk/>
            <pc:sldMk cId="1015087570" sldId="2147475406"/>
            <ac:picMk id="8" creationId="{DCB12C00-B35B-A7E8-4649-E9B3B92035BA}"/>
          </ac:picMkLst>
        </pc:picChg>
      </pc:sldChg>
      <pc:sldChg chg="addSp delSp modSp new mod setBg">
        <pc:chgData name="Monica Moz" userId="d4f9af4a-e8e8-4778-bf70-10326edb6969" providerId="ADAL" clId="{4798A1B7-F60C-4B0F-ACC5-FB09F7530032}" dt="2024-03-07T13:22:47.894" v="2004" actId="20577"/>
        <pc:sldMkLst>
          <pc:docMk/>
          <pc:sldMk cId="2428148024" sldId="2147475407"/>
        </pc:sldMkLst>
        <pc:spChg chg="add del mod">
          <ac:chgData name="Monica Moz" userId="d4f9af4a-e8e8-4778-bf70-10326edb6969" providerId="ADAL" clId="{4798A1B7-F60C-4B0F-ACC5-FB09F7530032}" dt="2024-03-07T10:05:04.278" v="1208" actId="478"/>
          <ac:spMkLst>
            <pc:docMk/>
            <pc:sldMk cId="2428148024" sldId="2147475407"/>
            <ac:spMk id="2" creationId="{ED8AA0E3-72D4-0294-631B-CF09686FE880}"/>
          </ac:spMkLst>
        </pc:spChg>
        <pc:spChg chg="mod">
          <ac:chgData name="Monica Moz" userId="d4f9af4a-e8e8-4778-bf70-10326edb6969" providerId="ADAL" clId="{4798A1B7-F60C-4B0F-ACC5-FB09F7530032}" dt="2024-03-07T10:04:46.997" v="1206"/>
          <ac:spMkLst>
            <pc:docMk/>
            <pc:sldMk cId="2428148024" sldId="2147475407"/>
            <ac:spMk id="7" creationId="{549084CA-1976-CD1A-49A0-2324994EA7E0}"/>
          </ac:spMkLst>
        </pc:spChg>
        <pc:spChg chg="mod">
          <ac:chgData name="Monica Moz" userId="d4f9af4a-e8e8-4778-bf70-10326edb6969" providerId="ADAL" clId="{4798A1B7-F60C-4B0F-ACC5-FB09F7530032}" dt="2024-03-07T10:04:46.997" v="1206"/>
          <ac:spMkLst>
            <pc:docMk/>
            <pc:sldMk cId="2428148024" sldId="2147475407"/>
            <ac:spMk id="8" creationId="{568F899B-65A8-DE85-E6DC-39877B27E1A8}"/>
          </ac:spMkLst>
        </pc:spChg>
        <pc:spChg chg="add mod ord">
          <ac:chgData name="Monica Moz" userId="d4f9af4a-e8e8-4778-bf70-10326edb6969" providerId="ADAL" clId="{4798A1B7-F60C-4B0F-ACC5-FB09F7530032}" dt="2024-03-07T10:06:49.359" v="1236" actId="14100"/>
          <ac:spMkLst>
            <pc:docMk/>
            <pc:sldMk cId="2428148024" sldId="2147475407"/>
            <ac:spMk id="9" creationId="{5BC2C184-3B76-C5C2-F7F9-DE5957750FE8}"/>
          </ac:spMkLst>
        </pc:spChg>
        <pc:spChg chg="add mod">
          <ac:chgData name="Monica Moz" userId="d4f9af4a-e8e8-4778-bf70-10326edb6969" providerId="ADAL" clId="{4798A1B7-F60C-4B0F-ACC5-FB09F7530032}" dt="2024-03-07T13:22:47.894" v="2004" actId="20577"/>
          <ac:spMkLst>
            <pc:docMk/>
            <pc:sldMk cId="2428148024" sldId="2147475407"/>
            <ac:spMk id="10" creationId="{90E76503-893C-BA6C-A9BF-CBC158876EDF}"/>
          </ac:spMkLst>
        </pc:spChg>
        <pc:spChg chg="add">
          <ac:chgData name="Monica Moz" userId="d4f9af4a-e8e8-4778-bf70-10326edb6969" providerId="ADAL" clId="{4798A1B7-F60C-4B0F-ACC5-FB09F7530032}" dt="2024-03-07T10:05:38.088" v="1209" actId="26606"/>
          <ac:spMkLst>
            <pc:docMk/>
            <pc:sldMk cId="2428148024" sldId="2147475407"/>
            <ac:spMk id="14" creationId="{D75A5B51-0925-4835-8511-A0DD17EAA97C}"/>
          </ac:spMkLst>
        </pc:spChg>
        <pc:spChg chg="add">
          <ac:chgData name="Monica Moz" userId="d4f9af4a-e8e8-4778-bf70-10326edb6969" providerId="ADAL" clId="{4798A1B7-F60C-4B0F-ACC5-FB09F7530032}" dt="2024-03-07T10:05:38.088" v="1209" actId="26606"/>
          <ac:spMkLst>
            <pc:docMk/>
            <pc:sldMk cId="2428148024" sldId="2147475407"/>
            <ac:spMk id="16" creationId="{5CDFD20D-8E4F-4E3A-AF87-93F23E0DBFB3}"/>
          </ac:spMkLst>
        </pc:spChg>
        <pc:grpChg chg="add mod">
          <ac:chgData name="Monica Moz" userId="d4f9af4a-e8e8-4778-bf70-10326edb6969" providerId="ADAL" clId="{4798A1B7-F60C-4B0F-ACC5-FB09F7530032}" dt="2024-03-07T10:06:27.075" v="1227" actId="1076"/>
          <ac:grpSpMkLst>
            <pc:docMk/>
            <pc:sldMk cId="2428148024" sldId="2147475407"/>
            <ac:grpSpMk id="5" creationId="{D2733953-0B10-FED9-3204-D7F11CF9E50C}"/>
          </ac:grpSpMkLst>
        </pc:grpChg>
        <pc:picChg chg="add mod">
          <ac:chgData name="Monica Moz" userId="d4f9af4a-e8e8-4778-bf70-10326edb6969" providerId="ADAL" clId="{4798A1B7-F60C-4B0F-ACC5-FB09F7530032}" dt="2024-03-07T10:06:32.469" v="1229" actId="14100"/>
          <ac:picMkLst>
            <pc:docMk/>
            <pc:sldMk cId="2428148024" sldId="2147475407"/>
            <ac:picMk id="3" creationId="{EEFC9F59-E5B4-9159-674B-CADDBE0C10D6}"/>
          </ac:picMkLst>
        </pc:picChg>
        <pc:picChg chg="add mod">
          <ac:chgData name="Monica Moz" userId="d4f9af4a-e8e8-4778-bf70-10326edb6969" providerId="ADAL" clId="{4798A1B7-F60C-4B0F-ACC5-FB09F7530032}" dt="2024-03-07T10:06:34.843" v="1230" actId="14100"/>
          <ac:picMkLst>
            <pc:docMk/>
            <pc:sldMk cId="2428148024" sldId="2147475407"/>
            <ac:picMk id="4" creationId="{E018D697-1122-C67A-D488-3E0B2D3DD5A6}"/>
          </ac:picMkLst>
        </pc:picChg>
        <pc:picChg chg="mod">
          <ac:chgData name="Monica Moz" userId="d4f9af4a-e8e8-4778-bf70-10326edb6969" providerId="ADAL" clId="{4798A1B7-F60C-4B0F-ACC5-FB09F7530032}" dt="2024-03-07T10:04:46.997" v="1206"/>
          <ac:picMkLst>
            <pc:docMk/>
            <pc:sldMk cId="2428148024" sldId="2147475407"/>
            <ac:picMk id="6" creationId="{0ACCE0F8-F260-4B0F-BA33-D3A4F4C5ACD3}"/>
          </ac:picMkLst>
        </pc:picChg>
      </pc:sldChg>
      <pc:sldChg chg="addSp delSp modSp new mod ord setBg">
        <pc:chgData name="Monica Moz" userId="d4f9af4a-e8e8-4778-bf70-10326edb6969" providerId="ADAL" clId="{4798A1B7-F60C-4B0F-ACC5-FB09F7530032}" dt="2024-03-07T13:31:14.350" v="2150" actId="20577"/>
        <pc:sldMkLst>
          <pc:docMk/>
          <pc:sldMk cId="3403347777" sldId="2147475408"/>
        </pc:sldMkLst>
        <pc:spChg chg="mod topLvl">
          <ac:chgData name="Monica Moz" userId="d4f9af4a-e8e8-4778-bf70-10326edb6969" providerId="ADAL" clId="{4798A1B7-F60C-4B0F-ACC5-FB09F7530032}" dt="2024-03-07T13:31:14.350" v="2150" actId="20577"/>
          <ac:spMkLst>
            <pc:docMk/>
            <pc:sldMk cId="3403347777" sldId="2147475408"/>
            <ac:spMk id="3" creationId="{BB9D1083-BE36-9E9D-6426-158630DD0B6A}"/>
          </ac:spMkLst>
        </pc:spChg>
        <pc:spChg chg="del mod">
          <ac:chgData name="Monica Moz" userId="d4f9af4a-e8e8-4778-bf70-10326edb6969" providerId="ADAL" clId="{4798A1B7-F60C-4B0F-ACC5-FB09F7530032}" dt="2024-03-07T10:12:54.085" v="1285" actId="478"/>
          <ac:spMkLst>
            <pc:docMk/>
            <pc:sldMk cId="3403347777" sldId="2147475408"/>
            <ac:spMk id="4" creationId="{A64063ED-32C6-D7E1-E86B-183A90CBFE81}"/>
          </ac:spMkLst>
        </pc:spChg>
        <pc:spChg chg="del mod">
          <ac:chgData name="Monica Moz" userId="d4f9af4a-e8e8-4778-bf70-10326edb6969" providerId="ADAL" clId="{4798A1B7-F60C-4B0F-ACC5-FB09F7530032}" dt="2024-03-07T10:15:48.900" v="1291" actId="478"/>
          <ac:spMkLst>
            <pc:docMk/>
            <pc:sldMk cId="3403347777" sldId="2147475408"/>
            <ac:spMk id="5" creationId="{1A6147FD-D3BB-A85E-A545-15F155FBE6C1}"/>
          </ac:spMkLst>
        </pc:spChg>
        <pc:spChg chg="del mod">
          <ac:chgData name="Monica Moz" userId="d4f9af4a-e8e8-4778-bf70-10326edb6969" providerId="ADAL" clId="{4798A1B7-F60C-4B0F-ACC5-FB09F7530032}" dt="2024-03-07T10:24:49.780" v="1306" actId="478"/>
          <ac:spMkLst>
            <pc:docMk/>
            <pc:sldMk cId="3403347777" sldId="2147475408"/>
            <ac:spMk id="6" creationId="{4266F1EB-950E-6EF5-0A9D-D0214E6BDD61}"/>
          </ac:spMkLst>
        </pc:spChg>
        <pc:spChg chg="del mod">
          <ac:chgData name="Monica Moz" userId="d4f9af4a-e8e8-4778-bf70-10326edb6969" providerId="ADAL" clId="{4798A1B7-F60C-4B0F-ACC5-FB09F7530032}" dt="2024-03-07T10:15:40.838" v="1288" actId="478"/>
          <ac:spMkLst>
            <pc:docMk/>
            <pc:sldMk cId="3403347777" sldId="2147475408"/>
            <ac:spMk id="7" creationId="{41D06B7D-C0FF-07A9-1973-DE7399F2AEFC}"/>
          </ac:spMkLst>
        </pc:spChg>
        <pc:spChg chg="del mod">
          <ac:chgData name="Monica Moz" userId="d4f9af4a-e8e8-4778-bf70-10326edb6969" providerId="ADAL" clId="{4798A1B7-F60C-4B0F-ACC5-FB09F7530032}" dt="2024-03-07T10:24:44.566" v="1305" actId="478"/>
          <ac:spMkLst>
            <pc:docMk/>
            <pc:sldMk cId="3403347777" sldId="2147475408"/>
            <ac:spMk id="8" creationId="{4BC93807-2A5F-9D0E-3F91-376D05E963F3}"/>
          </ac:spMkLst>
        </pc:spChg>
        <pc:spChg chg="del mod topLvl">
          <ac:chgData name="Monica Moz" userId="d4f9af4a-e8e8-4778-bf70-10326edb6969" providerId="ADAL" clId="{4798A1B7-F60C-4B0F-ACC5-FB09F7530032}" dt="2024-03-07T10:24:52.859" v="1307" actId="478"/>
          <ac:spMkLst>
            <pc:docMk/>
            <pc:sldMk cId="3403347777" sldId="2147475408"/>
            <ac:spMk id="9" creationId="{E5F9937D-F8B0-7A22-453C-A0F9D769BAAC}"/>
          </ac:spMkLst>
        </pc:spChg>
        <pc:spChg chg="add del mod">
          <ac:chgData name="Monica Moz" userId="d4f9af4a-e8e8-4778-bf70-10326edb6969" providerId="ADAL" clId="{4798A1B7-F60C-4B0F-ACC5-FB09F7530032}" dt="2024-03-07T10:09:19.483" v="1265" actId="478"/>
          <ac:spMkLst>
            <pc:docMk/>
            <pc:sldMk cId="3403347777" sldId="2147475408"/>
            <ac:spMk id="10" creationId="{F72CA1C6-CFBB-572E-EA41-22D297BC8F77}"/>
          </ac:spMkLst>
        </pc:spChg>
        <pc:spChg chg="add mod">
          <ac:chgData name="Monica Moz" userId="d4f9af4a-e8e8-4778-bf70-10326edb6969" providerId="ADAL" clId="{4798A1B7-F60C-4B0F-ACC5-FB09F7530032}" dt="2024-03-07T13:29:39.353" v="2142" actId="20577"/>
          <ac:spMkLst>
            <pc:docMk/>
            <pc:sldMk cId="3403347777" sldId="2147475408"/>
            <ac:spMk id="11" creationId="{C0495FCA-5E0D-4C4F-8BF1-63725F84BB1D}"/>
          </ac:spMkLst>
        </pc:spChg>
        <pc:spChg chg="add del">
          <ac:chgData name="Monica Moz" userId="d4f9af4a-e8e8-4778-bf70-10326edb6969" providerId="ADAL" clId="{4798A1B7-F60C-4B0F-ACC5-FB09F7530032}" dt="2024-03-07T11:31:39.129" v="1333" actId="26606"/>
          <ac:spMkLst>
            <pc:docMk/>
            <pc:sldMk cId="3403347777" sldId="2147475408"/>
            <ac:spMk id="16" creationId="{979E27D9-03C7-44E2-9FF8-15D0C8506AF7}"/>
          </ac:spMkLst>
        </pc:spChg>
        <pc:spChg chg="add del">
          <ac:chgData name="Monica Moz" userId="d4f9af4a-e8e8-4778-bf70-10326edb6969" providerId="ADAL" clId="{4798A1B7-F60C-4B0F-ACC5-FB09F7530032}" dt="2024-03-07T11:31:39.129" v="1333" actId="26606"/>
          <ac:spMkLst>
            <pc:docMk/>
            <pc:sldMk cId="3403347777" sldId="2147475408"/>
            <ac:spMk id="18" creationId="{EEBF1590-3B36-48EE-A89D-3B6F3CB256AB}"/>
          </ac:spMkLst>
        </pc:spChg>
        <pc:spChg chg="add del">
          <ac:chgData name="Monica Moz" userId="d4f9af4a-e8e8-4778-bf70-10326edb6969" providerId="ADAL" clId="{4798A1B7-F60C-4B0F-ACC5-FB09F7530032}" dt="2024-03-07T11:31:39.129" v="1333" actId="26606"/>
          <ac:spMkLst>
            <pc:docMk/>
            <pc:sldMk cId="3403347777" sldId="2147475408"/>
            <ac:spMk id="20" creationId="{AC8F6C8C-AB5A-4548-942D-E3FD40ACBC49}"/>
          </ac:spMkLst>
        </pc:spChg>
        <pc:spChg chg="add">
          <ac:chgData name="Monica Moz" userId="d4f9af4a-e8e8-4778-bf70-10326edb6969" providerId="ADAL" clId="{4798A1B7-F60C-4B0F-ACC5-FB09F7530032}" dt="2024-03-07T11:31:39.129" v="1333" actId="26606"/>
          <ac:spMkLst>
            <pc:docMk/>
            <pc:sldMk cId="3403347777" sldId="2147475408"/>
            <ac:spMk id="25" creationId="{777A147A-9ED8-46B4-8660-1B3C2AA880B5}"/>
          </ac:spMkLst>
        </pc:spChg>
        <pc:spChg chg="add">
          <ac:chgData name="Monica Moz" userId="d4f9af4a-e8e8-4778-bf70-10326edb6969" providerId="ADAL" clId="{4798A1B7-F60C-4B0F-ACC5-FB09F7530032}" dt="2024-03-07T11:31:39.129" v="1333" actId="26606"/>
          <ac:spMkLst>
            <pc:docMk/>
            <pc:sldMk cId="3403347777" sldId="2147475408"/>
            <ac:spMk id="27" creationId="{5D6C15A0-C087-4593-8414-2B4EC1CDC3DE}"/>
          </ac:spMkLst>
        </pc:spChg>
        <pc:grpChg chg="add del mod ord">
          <ac:chgData name="Monica Moz" userId="d4f9af4a-e8e8-4778-bf70-10326edb6969" providerId="ADAL" clId="{4798A1B7-F60C-4B0F-ACC5-FB09F7530032}" dt="2024-03-07T10:24:52.859" v="1307" actId="478"/>
          <ac:grpSpMkLst>
            <pc:docMk/>
            <pc:sldMk cId="3403347777" sldId="2147475408"/>
            <ac:grpSpMk id="2" creationId="{A330C596-3FFD-91DA-BA16-F72AA8778213}"/>
          </ac:grpSpMkLst>
        </pc:grpChg>
      </pc:sldChg>
      <pc:sldChg chg="addSp modSp new del mod setBg">
        <pc:chgData name="Monica Moz" userId="d4f9af4a-e8e8-4778-bf70-10326edb6969" providerId="ADAL" clId="{4798A1B7-F60C-4B0F-ACC5-FB09F7530032}" dt="2024-03-07T11:47:35.793" v="1426" actId="2696"/>
        <pc:sldMkLst>
          <pc:docMk/>
          <pc:sldMk cId="1525399278" sldId="2147475409"/>
        </pc:sldMkLst>
        <pc:spChg chg="add mod ord">
          <ac:chgData name="Monica Moz" userId="d4f9af4a-e8e8-4778-bf70-10326edb6969" providerId="ADAL" clId="{4798A1B7-F60C-4B0F-ACC5-FB09F7530032}" dt="2024-03-07T11:41:45.005" v="1394" actId="1076"/>
          <ac:spMkLst>
            <pc:docMk/>
            <pc:sldMk cId="1525399278" sldId="2147475409"/>
            <ac:spMk id="2" creationId="{0604EBA2-F31B-90F6-7182-6B45CCDA3652}"/>
          </ac:spMkLst>
        </pc:spChg>
        <pc:spChg chg="add mod">
          <ac:chgData name="Monica Moz" userId="d4f9af4a-e8e8-4778-bf70-10326edb6969" providerId="ADAL" clId="{4798A1B7-F60C-4B0F-ACC5-FB09F7530032}" dt="2024-03-07T11:41:48.447" v="1395" actId="1076"/>
          <ac:spMkLst>
            <pc:docMk/>
            <pc:sldMk cId="1525399278" sldId="2147475409"/>
            <ac:spMk id="3" creationId="{8D95F54F-518F-0F5A-ADCB-2C6CD9684CBF}"/>
          </ac:spMkLst>
        </pc:spChg>
        <pc:spChg chg="add">
          <ac:chgData name="Monica Moz" userId="d4f9af4a-e8e8-4778-bf70-10326edb6969" providerId="ADAL" clId="{4798A1B7-F60C-4B0F-ACC5-FB09F7530032}" dt="2024-03-07T11:37:23.272" v="1378" actId="26606"/>
          <ac:spMkLst>
            <pc:docMk/>
            <pc:sldMk cId="1525399278" sldId="2147475409"/>
            <ac:spMk id="12" creationId="{6C4028FD-8BAA-4A19-BFDE-594D991B7552}"/>
          </ac:spMkLst>
        </pc:spChg>
        <pc:picChg chg="add mod">
          <ac:chgData name="Monica Moz" userId="d4f9af4a-e8e8-4778-bf70-10326edb6969" providerId="ADAL" clId="{4798A1B7-F60C-4B0F-ACC5-FB09F7530032}" dt="2024-03-07T11:37:48.775" v="1384" actId="1076"/>
          <ac:picMkLst>
            <pc:docMk/>
            <pc:sldMk cId="1525399278" sldId="2147475409"/>
            <ac:picMk id="4" creationId="{E7645252-87E8-9FAF-2C2D-437573517935}"/>
          </ac:picMkLst>
        </pc:picChg>
        <pc:picChg chg="add mod">
          <ac:chgData name="Monica Moz" userId="d4f9af4a-e8e8-4778-bf70-10326edb6969" providerId="ADAL" clId="{4798A1B7-F60C-4B0F-ACC5-FB09F7530032}" dt="2024-03-07T11:37:26.948" v="1380" actId="27614"/>
          <ac:picMkLst>
            <pc:docMk/>
            <pc:sldMk cId="1525399278" sldId="2147475409"/>
            <ac:picMk id="5" creationId="{8A6097D8-5530-B327-4B2C-DB5783BC364A}"/>
          </ac:picMkLst>
        </pc:picChg>
        <pc:picChg chg="add mod">
          <ac:chgData name="Monica Moz" userId="d4f9af4a-e8e8-4778-bf70-10326edb6969" providerId="ADAL" clId="{4798A1B7-F60C-4B0F-ACC5-FB09F7530032}" dt="2024-03-07T11:37:26.939" v="1379" actId="27614"/>
          <ac:picMkLst>
            <pc:docMk/>
            <pc:sldMk cId="1525399278" sldId="2147475409"/>
            <ac:picMk id="6" creationId="{1FD18528-6253-BEFA-49A6-5336DE27B12D}"/>
          </ac:picMkLst>
        </pc:picChg>
      </pc:sldChg>
      <pc:sldChg chg="addSp delSp modSp new mod setBg modAnim">
        <pc:chgData name="Monica Moz" userId="d4f9af4a-e8e8-4778-bf70-10326edb6969" providerId="ADAL" clId="{4798A1B7-F60C-4B0F-ACC5-FB09F7530032}" dt="2024-03-07T12:09:38.117" v="1708" actId="26606"/>
        <pc:sldMkLst>
          <pc:docMk/>
          <pc:sldMk cId="2622932643" sldId="2147475410"/>
        </pc:sldMkLst>
        <pc:spChg chg="add mod">
          <ac:chgData name="Monica Moz" userId="d4f9af4a-e8e8-4778-bf70-10326edb6969" providerId="ADAL" clId="{4798A1B7-F60C-4B0F-ACC5-FB09F7530032}" dt="2024-03-07T12:09:38.117" v="1708" actId="26606"/>
          <ac:spMkLst>
            <pc:docMk/>
            <pc:sldMk cId="2622932643" sldId="2147475410"/>
            <ac:spMk id="3" creationId="{B765065A-4952-4E9F-901C-3B76A7757320}"/>
          </ac:spMkLst>
        </pc:spChg>
        <pc:spChg chg="add del">
          <ac:chgData name="Monica Moz" userId="d4f9af4a-e8e8-4778-bf70-10326edb6969" providerId="ADAL" clId="{4798A1B7-F60C-4B0F-ACC5-FB09F7530032}" dt="2024-03-07T12:09:38.117" v="1708" actId="26606"/>
          <ac:spMkLst>
            <pc:docMk/>
            <pc:sldMk cId="2622932643" sldId="2147475410"/>
            <ac:spMk id="7" creationId="{32BC26D8-82FB-445E-AA49-62A77D7C1EE0}"/>
          </ac:spMkLst>
        </pc:spChg>
        <pc:spChg chg="add del">
          <ac:chgData name="Monica Moz" userId="d4f9af4a-e8e8-4778-bf70-10326edb6969" providerId="ADAL" clId="{4798A1B7-F60C-4B0F-ACC5-FB09F7530032}" dt="2024-03-07T12:09:38.117" v="1708" actId="26606"/>
          <ac:spMkLst>
            <pc:docMk/>
            <pc:sldMk cId="2622932643" sldId="2147475410"/>
            <ac:spMk id="9" creationId="{CB44330D-EA18-4254-AA95-EB49948539B8}"/>
          </ac:spMkLst>
        </pc:spChg>
        <pc:spChg chg="add">
          <ac:chgData name="Monica Moz" userId="d4f9af4a-e8e8-4778-bf70-10326edb6969" providerId="ADAL" clId="{4798A1B7-F60C-4B0F-ACC5-FB09F7530032}" dt="2024-03-07T12:09:38.117" v="1708" actId="26606"/>
          <ac:spMkLst>
            <pc:docMk/>
            <pc:sldMk cId="2622932643" sldId="2147475410"/>
            <ac:spMk id="14" creationId="{6753252F-4873-4F63-801D-CC719279A7D5}"/>
          </ac:spMkLst>
        </pc:spChg>
        <pc:spChg chg="add">
          <ac:chgData name="Monica Moz" userId="d4f9af4a-e8e8-4778-bf70-10326edb6969" providerId="ADAL" clId="{4798A1B7-F60C-4B0F-ACC5-FB09F7530032}" dt="2024-03-07T12:09:38.117" v="1708" actId="26606"/>
          <ac:spMkLst>
            <pc:docMk/>
            <pc:sldMk cId="2622932643" sldId="2147475410"/>
            <ac:spMk id="16" creationId="{047C8CCB-F95D-4249-92DD-651249D3535A}"/>
          </ac:spMkLst>
        </pc:spChg>
        <pc:picChg chg="add mod ord">
          <ac:chgData name="Monica Moz" userId="d4f9af4a-e8e8-4778-bf70-10326edb6969" providerId="ADAL" clId="{4798A1B7-F60C-4B0F-ACC5-FB09F7530032}" dt="2024-03-07T12:09:38.117" v="1708" actId="26606"/>
          <ac:picMkLst>
            <pc:docMk/>
            <pc:sldMk cId="2622932643" sldId="2147475410"/>
            <ac:picMk id="2" creationId="{F4767466-DB40-0FB8-B7E9-8A494AFBD187}"/>
          </ac:picMkLst>
        </pc:picChg>
      </pc:sldChg>
      <pc:sldChg chg="addSp modSp new mod setBg">
        <pc:chgData name="Monica Moz" userId="d4f9af4a-e8e8-4778-bf70-10326edb6969" providerId="ADAL" clId="{4798A1B7-F60C-4B0F-ACC5-FB09F7530032}" dt="2024-03-07T13:22:07.691" v="1994" actId="1076"/>
        <pc:sldMkLst>
          <pc:docMk/>
          <pc:sldMk cId="1410206317" sldId="2147475411"/>
        </pc:sldMkLst>
        <pc:spChg chg="add mod">
          <ac:chgData name="Monica Moz" userId="d4f9af4a-e8e8-4778-bf70-10326edb6969" providerId="ADAL" clId="{4798A1B7-F60C-4B0F-ACC5-FB09F7530032}" dt="2024-03-07T13:22:07.691" v="1994" actId="1076"/>
          <ac:spMkLst>
            <pc:docMk/>
            <pc:sldMk cId="1410206317" sldId="2147475411"/>
            <ac:spMk id="6" creationId="{9C2A900F-D489-9DE9-4180-83C91B6F83AE}"/>
          </ac:spMkLst>
        </pc:spChg>
        <pc:spChg chg="add">
          <ac:chgData name="Monica Moz" userId="d4f9af4a-e8e8-4778-bf70-10326edb6969" providerId="ADAL" clId="{4798A1B7-F60C-4B0F-ACC5-FB09F7530032}" dt="2024-03-07T11:44:39.130" v="1405" actId="26606"/>
          <ac:spMkLst>
            <pc:docMk/>
            <pc:sldMk cId="1410206317" sldId="2147475411"/>
            <ac:spMk id="13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11:44:39.130" v="1405" actId="26606"/>
          <ac:spMkLst>
            <pc:docMk/>
            <pc:sldMk cId="1410206317" sldId="2147475411"/>
            <ac:spMk id="15" creationId="{CB44330D-EA18-4254-AA95-EB49948539B8}"/>
          </ac:spMkLst>
        </pc:spChg>
        <pc:picChg chg="add mod">
          <ac:chgData name="Monica Moz" userId="d4f9af4a-e8e8-4778-bf70-10326edb6969" providerId="ADAL" clId="{4798A1B7-F60C-4B0F-ACC5-FB09F7530032}" dt="2024-03-07T11:44:39.130" v="1405" actId="26606"/>
          <ac:picMkLst>
            <pc:docMk/>
            <pc:sldMk cId="1410206317" sldId="2147475411"/>
            <ac:picMk id="2" creationId="{CB4AED47-F189-DEB7-0AA7-2CF93726C960}"/>
          </ac:picMkLst>
        </pc:picChg>
        <pc:picChg chg="add mod">
          <ac:chgData name="Monica Moz" userId="d4f9af4a-e8e8-4778-bf70-10326edb6969" providerId="ADAL" clId="{4798A1B7-F60C-4B0F-ACC5-FB09F7530032}" dt="2024-03-07T11:44:39.130" v="1405" actId="26606"/>
          <ac:picMkLst>
            <pc:docMk/>
            <pc:sldMk cId="1410206317" sldId="2147475411"/>
            <ac:picMk id="3" creationId="{9115CAE4-C5FB-E0D9-6915-F1177B5196A8}"/>
          </ac:picMkLst>
        </pc:picChg>
        <pc:picChg chg="add mod">
          <ac:chgData name="Monica Moz" userId="d4f9af4a-e8e8-4778-bf70-10326edb6969" providerId="ADAL" clId="{4798A1B7-F60C-4B0F-ACC5-FB09F7530032}" dt="2024-03-07T11:44:39.130" v="1405" actId="26606"/>
          <ac:picMkLst>
            <pc:docMk/>
            <pc:sldMk cId="1410206317" sldId="2147475411"/>
            <ac:picMk id="4" creationId="{DC1B1A7E-74DF-ACFA-703D-2CE4C8B579DB}"/>
          </ac:picMkLst>
        </pc:picChg>
        <pc:picChg chg="add mod">
          <ac:chgData name="Monica Moz" userId="d4f9af4a-e8e8-4778-bf70-10326edb6969" providerId="ADAL" clId="{4798A1B7-F60C-4B0F-ACC5-FB09F7530032}" dt="2024-03-07T11:44:39.130" v="1405" actId="26606"/>
          <ac:picMkLst>
            <pc:docMk/>
            <pc:sldMk cId="1410206317" sldId="2147475411"/>
            <ac:picMk id="5" creationId="{4C2829E4-F60B-6331-319F-3EFEA2CF9595}"/>
          </ac:picMkLst>
        </pc:picChg>
        <pc:cxnChg chg="add mod">
          <ac:chgData name="Monica Moz" userId="d4f9af4a-e8e8-4778-bf70-10326edb6969" providerId="ADAL" clId="{4798A1B7-F60C-4B0F-ACC5-FB09F7530032}" dt="2024-03-07T11:45:06.412" v="1413" actId="1582"/>
          <ac:cxnSpMkLst>
            <pc:docMk/>
            <pc:sldMk cId="1410206317" sldId="2147475411"/>
            <ac:cxnSpMk id="7" creationId="{2010FEE9-7B61-3111-EDF5-A2ADBC94778D}"/>
          </ac:cxnSpMkLst>
        </pc:cxnChg>
      </pc:sldChg>
      <pc:sldChg chg="addSp modSp new mod setBg">
        <pc:chgData name="Monica Moz" userId="d4f9af4a-e8e8-4778-bf70-10326edb6969" providerId="ADAL" clId="{4798A1B7-F60C-4B0F-ACC5-FB09F7530032}" dt="2024-03-07T12:20:00.475" v="1927" actId="14100"/>
        <pc:sldMkLst>
          <pc:docMk/>
          <pc:sldMk cId="3199227279" sldId="2147475412"/>
        </pc:sldMkLst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2" creationId="{9AB99FED-C403-91E3-708E-1930715047A7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3" creationId="{8248344A-3216-7A0C-31B7-9A805CCEA6B6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4" creationId="{17B00A91-56DF-DDC0-A0AA-E0BA27747B3B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5" creationId="{188A5FBB-B792-D206-372D-BCA772356F1F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6" creationId="{79034314-BF58-6CB5-88E2-4D22735AE638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7" creationId="{CEACC6A3-37F4-6911-9700-5FBEB7F735A8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8" creationId="{37F318FE-FC52-37A5-8B41-2F4D20C1FE2F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9" creationId="{D6D25C81-09BA-0427-A999-C1BF8D60A0A8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10" creationId="{2B09C1F7-16C6-D76B-F27A-19ED40BE7854}"/>
          </ac:spMkLst>
        </pc:spChg>
        <pc:spChg chg="add mo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11" creationId="{E91F9F84-74C7-7316-CF66-3CCB384B3744}"/>
          </ac:spMkLst>
        </pc:spChg>
        <pc:spChg chg="ad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22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12:19:20.998" v="1917" actId="26606"/>
          <ac:spMkLst>
            <pc:docMk/>
            <pc:sldMk cId="3199227279" sldId="2147475412"/>
            <ac:spMk id="24" creationId="{CB44330D-EA18-4254-AA95-EB49948539B8}"/>
          </ac:spMkLst>
        </pc:spChg>
        <pc:picChg chg="add mod">
          <ac:chgData name="Monica Moz" userId="d4f9af4a-e8e8-4778-bf70-10326edb6969" providerId="ADAL" clId="{4798A1B7-F60C-4B0F-ACC5-FB09F7530032}" dt="2024-03-07T12:19:20.998" v="1917" actId="26606"/>
          <ac:picMkLst>
            <pc:docMk/>
            <pc:sldMk cId="3199227279" sldId="2147475412"/>
            <ac:picMk id="12" creationId="{835784D4-BB23-D497-6A0D-AB748E0B300A}"/>
          </ac:picMkLst>
        </pc:picChg>
        <pc:picChg chg="add mod">
          <ac:chgData name="Monica Moz" userId="d4f9af4a-e8e8-4778-bf70-10326edb6969" providerId="ADAL" clId="{4798A1B7-F60C-4B0F-ACC5-FB09F7530032}" dt="2024-03-07T12:19:20.998" v="1917" actId="26606"/>
          <ac:picMkLst>
            <pc:docMk/>
            <pc:sldMk cId="3199227279" sldId="2147475412"/>
            <ac:picMk id="13" creationId="{93FA9430-1CF1-7C13-A6D0-EEAC2CF09EEA}"/>
          </ac:picMkLst>
        </pc:picChg>
        <pc:picChg chg="add mod">
          <ac:chgData name="Monica Moz" userId="d4f9af4a-e8e8-4778-bf70-10326edb6969" providerId="ADAL" clId="{4798A1B7-F60C-4B0F-ACC5-FB09F7530032}" dt="2024-03-07T12:19:53.027" v="1924" actId="1076"/>
          <ac:picMkLst>
            <pc:docMk/>
            <pc:sldMk cId="3199227279" sldId="2147475412"/>
            <ac:picMk id="14" creationId="{BA62A8CD-7DB2-A97C-CCA1-0E6F9DC78C98}"/>
          </ac:picMkLst>
        </pc:picChg>
        <pc:picChg chg="add mod">
          <ac:chgData name="Monica Moz" userId="d4f9af4a-e8e8-4778-bf70-10326edb6969" providerId="ADAL" clId="{4798A1B7-F60C-4B0F-ACC5-FB09F7530032}" dt="2024-03-07T12:19:58.173" v="1926" actId="1076"/>
          <ac:picMkLst>
            <pc:docMk/>
            <pc:sldMk cId="3199227279" sldId="2147475412"/>
            <ac:picMk id="15" creationId="{5C813CD1-F5D9-939B-5C40-D60B2E356EB3}"/>
          </ac:picMkLst>
        </pc:picChg>
        <pc:cxnChg chg="add mod">
          <ac:chgData name="Monica Moz" userId="d4f9af4a-e8e8-4778-bf70-10326edb6969" providerId="ADAL" clId="{4798A1B7-F60C-4B0F-ACC5-FB09F7530032}" dt="2024-03-07T12:20:00.475" v="1927" actId="14100"/>
          <ac:cxnSpMkLst>
            <pc:docMk/>
            <pc:sldMk cId="3199227279" sldId="2147475412"/>
            <ac:cxnSpMk id="16" creationId="{31B20DAE-A37A-CA08-1391-2B4643D949AC}"/>
          </ac:cxnSpMkLst>
        </pc:cxnChg>
      </pc:sldChg>
      <pc:sldChg chg="addSp delSp modSp new del mod setBg">
        <pc:chgData name="Monica Moz" userId="d4f9af4a-e8e8-4778-bf70-10326edb6969" providerId="ADAL" clId="{4798A1B7-F60C-4B0F-ACC5-FB09F7530032}" dt="2024-03-07T12:09:47.073" v="1709" actId="2696"/>
        <pc:sldMkLst>
          <pc:docMk/>
          <pc:sldMk cId="3443650116" sldId="2147475412"/>
        </pc:sldMkLst>
        <pc:spChg chg="add mod">
          <ac:chgData name="Monica Moz" userId="d4f9af4a-e8e8-4778-bf70-10326edb6969" providerId="ADAL" clId="{4798A1B7-F60C-4B0F-ACC5-FB09F7530032}" dt="2024-03-07T11:46:52.954" v="1416" actId="26606"/>
          <ac:spMkLst>
            <pc:docMk/>
            <pc:sldMk cId="3443650116" sldId="2147475412"/>
            <ac:spMk id="2" creationId="{623DA51E-2A04-E8A7-DA3F-06CC83A30FCE}"/>
          </ac:spMkLst>
        </pc:spChg>
        <pc:spChg chg="add del mod">
          <ac:chgData name="Monica Moz" userId="d4f9af4a-e8e8-4778-bf70-10326edb6969" providerId="ADAL" clId="{4798A1B7-F60C-4B0F-ACC5-FB09F7530032}" dt="2024-03-07T12:09:03.553" v="1698" actId="478"/>
          <ac:spMkLst>
            <pc:docMk/>
            <pc:sldMk cId="3443650116" sldId="2147475412"/>
            <ac:spMk id="3" creationId="{20BD8E2D-DF12-A650-9817-CE56EEC1EA97}"/>
          </ac:spMkLst>
        </pc:spChg>
        <pc:spChg chg="add">
          <ac:chgData name="Monica Moz" userId="d4f9af4a-e8e8-4778-bf70-10326edb6969" providerId="ADAL" clId="{4798A1B7-F60C-4B0F-ACC5-FB09F7530032}" dt="2024-03-07T11:46:52.954" v="1416" actId="26606"/>
          <ac:spMkLst>
            <pc:docMk/>
            <pc:sldMk cId="3443650116" sldId="2147475412"/>
            <ac:spMk id="12" creationId="{BACC6370-2D7E-4714-9D71-7542949D7D5D}"/>
          </ac:spMkLst>
        </pc:spChg>
        <pc:spChg chg="add">
          <ac:chgData name="Monica Moz" userId="d4f9af4a-e8e8-4778-bf70-10326edb6969" providerId="ADAL" clId="{4798A1B7-F60C-4B0F-ACC5-FB09F7530032}" dt="2024-03-07T11:46:52.954" v="1416" actId="26606"/>
          <ac:spMkLst>
            <pc:docMk/>
            <pc:sldMk cId="3443650116" sldId="2147475412"/>
            <ac:spMk id="14" creationId="{B444D337-4D9F-40A8-BA84-C0BFA7A8AD66}"/>
          </ac:spMkLst>
        </pc:spChg>
        <pc:spChg chg="add">
          <ac:chgData name="Monica Moz" userId="d4f9af4a-e8e8-4778-bf70-10326edb6969" providerId="ADAL" clId="{4798A1B7-F60C-4B0F-ACC5-FB09F7530032}" dt="2024-03-07T11:46:52.954" v="1416" actId="26606"/>
          <ac:spMkLst>
            <pc:docMk/>
            <pc:sldMk cId="3443650116" sldId="2147475412"/>
            <ac:spMk id="16" creationId="{70478D1D-B50E-41C8-8A55-36A53D449402}"/>
          </ac:spMkLst>
        </pc:spChg>
        <pc:picChg chg="add del mod">
          <ac:chgData name="Monica Moz" userId="d4f9af4a-e8e8-4778-bf70-10326edb6969" providerId="ADAL" clId="{4798A1B7-F60C-4B0F-ACC5-FB09F7530032}" dt="2024-03-07T12:09:07.658" v="1701" actId="478"/>
          <ac:picMkLst>
            <pc:docMk/>
            <pc:sldMk cId="3443650116" sldId="2147475412"/>
            <ac:picMk id="4" creationId="{775C99D3-54C7-E476-D4E5-523224F2058D}"/>
          </ac:picMkLst>
        </pc:picChg>
        <pc:picChg chg="add del mod">
          <ac:chgData name="Monica Moz" userId="d4f9af4a-e8e8-4778-bf70-10326edb6969" providerId="ADAL" clId="{4798A1B7-F60C-4B0F-ACC5-FB09F7530032}" dt="2024-03-07T12:09:05.096" v="1699" actId="478"/>
          <ac:picMkLst>
            <pc:docMk/>
            <pc:sldMk cId="3443650116" sldId="2147475412"/>
            <ac:picMk id="5" creationId="{47D5DBDC-1C2F-3E65-11B3-72B5A89E0284}"/>
          </ac:picMkLst>
        </pc:picChg>
        <pc:picChg chg="add del mod">
          <ac:chgData name="Monica Moz" userId="d4f9af4a-e8e8-4778-bf70-10326edb6969" providerId="ADAL" clId="{4798A1B7-F60C-4B0F-ACC5-FB09F7530032}" dt="2024-03-07T12:09:06.581" v="1700" actId="478"/>
          <ac:picMkLst>
            <pc:docMk/>
            <pc:sldMk cId="3443650116" sldId="2147475412"/>
            <ac:picMk id="6" creationId="{DEBC2DFE-6DF2-47A4-C711-A57C4E1AD8E3}"/>
          </ac:picMkLst>
        </pc:picChg>
      </pc:sldChg>
      <pc:sldChg chg="addSp modSp new mod setBg">
        <pc:chgData name="Monica Moz" userId="d4f9af4a-e8e8-4778-bf70-10326edb6969" providerId="ADAL" clId="{4798A1B7-F60C-4B0F-ACC5-FB09F7530032}" dt="2024-03-07T13:29:16.703" v="2123" actId="27614"/>
        <pc:sldMkLst>
          <pc:docMk/>
          <pc:sldMk cId="2273054910" sldId="2147475413"/>
        </pc:sldMkLst>
        <pc:spChg chg="add mod">
          <ac:chgData name="Monica Moz" userId="d4f9af4a-e8e8-4778-bf70-10326edb6969" providerId="ADAL" clId="{4798A1B7-F60C-4B0F-ACC5-FB09F7530032}" dt="2024-03-07T13:29:14.620" v="2122" actId="26606"/>
          <ac:spMkLst>
            <pc:docMk/>
            <pc:sldMk cId="2273054910" sldId="2147475413"/>
            <ac:spMk id="4" creationId="{707409B5-921B-67F5-2C15-2BD023684965}"/>
          </ac:spMkLst>
        </pc:spChg>
        <pc:spChg chg="add">
          <ac:chgData name="Monica Moz" userId="d4f9af4a-e8e8-4778-bf70-10326edb6969" providerId="ADAL" clId="{4798A1B7-F60C-4B0F-ACC5-FB09F7530032}" dt="2024-03-07T13:29:14.620" v="2122" actId="26606"/>
          <ac:spMkLst>
            <pc:docMk/>
            <pc:sldMk cId="2273054910" sldId="2147475413"/>
            <ac:spMk id="10" creationId="{32BC26D8-82FB-445E-AA49-62A77D7C1EE0}"/>
          </ac:spMkLst>
        </pc:spChg>
        <pc:spChg chg="add">
          <ac:chgData name="Monica Moz" userId="d4f9af4a-e8e8-4778-bf70-10326edb6969" providerId="ADAL" clId="{4798A1B7-F60C-4B0F-ACC5-FB09F7530032}" dt="2024-03-07T13:29:14.620" v="2122" actId="26606"/>
          <ac:spMkLst>
            <pc:docMk/>
            <pc:sldMk cId="2273054910" sldId="2147475413"/>
            <ac:spMk id="12" creationId="{CB44330D-EA18-4254-AA95-EB49948539B8}"/>
          </ac:spMkLst>
        </pc:spChg>
        <pc:picChg chg="add mod">
          <ac:chgData name="Monica Moz" userId="d4f9af4a-e8e8-4778-bf70-10326edb6969" providerId="ADAL" clId="{4798A1B7-F60C-4B0F-ACC5-FB09F7530032}" dt="2024-03-07T13:29:16.703" v="2123" actId="27614"/>
          <ac:picMkLst>
            <pc:docMk/>
            <pc:sldMk cId="2273054910" sldId="2147475413"/>
            <ac:picMk id="2" creationId="{82794AA5-D3EA-0192-C5F2-4C804A711770}"/>
          </ac:picMkLst>
        </pc:picChg>
        <pc:picChg chg="add mod">
          <ac:chgData name="Monica Moz" userId="d4f9af4a-e8e8-4778-bf70-10326edb6969" providerId="ADAL" clId="{4798A1B7-F60C-4B0F-ACC5-FB09F7530032}" dt="2024-03-07T13:29:14.620" v="2122" actId="26606"/>
          <ac:picMkLst>
            <pc:docMk/>
            <pc:sldMk cId="2273054910" sldId="2147475413"/>
            <ac:picMk id="3" creationId="{E0364F95-3834-D5A6-5952-91BF9020497E}"/>
          </ac:picMkLst>
        </pc:picChg>
      </pc:sldChg>
      <pc:sldMasterChg chg="modSldLayout">
        <pc:chgData name="Monica Moz" userId="d4f9af4a-e8e8-4778-bf70-10326edb6969" providerId="ADAL" clId="{4798A1B7-F60C-4B0F-ACC5-FB09F7530032}" dt="2024-03-05T15:52:06.860" v="63" actId="27636"/>
        <pc:sldMasterMkLst>
          <pc:docMk/>
          <pc:sldMasterMk cId="0" sldId="2147483648"/>
        </pc:sldMasterMkLst>
        <pc:sldLayoutChg chg="modSp mod">
          <pc:chgData name="Monica Moz" userId="d4f9af4a-e8e8-4778-bf70-10326edb6969" providerId="ADAL" clId="{4798A1B7-F60C-4B0F-ACC5-FB09F7530032}" dt="2024-03-05T15:52:06.860" v="63" actId="27636"/>
          <pc:sldLayoutMkLst>
            <pc:docMk/>
            <pc:sldMasterMk cId="0" sldId="2147483648"/>
            <pc:sldLayoutMk cId="1283805258" sldId="2147483662"/>
          </pc:sldLayoutMkLst>
          <pc:spChg chg="mod">
            <ac:chgData name="Monica Moz" userId="d4f9af4a-e8e8-4778-bf70-10326edb6969" providerId="ADAL" clId="{4798A1B7-F60C-4B0F-ACC5-FB09F7530032}" dt="2024-03-05T15:52:06.860" v="63" actId="27636"/>
            <ac:spMkLst>
              <pc:docMk/>
              <pc:sldMasterMk cId="0" sldId="2147483648"/>
              <pc:sldLayoutMk cId="1283805258" sldId="2147483662"/>
              <ac:spMk id="7" creationId="{CA3F0B64-5110-2379-9D75-62FDE9013C40}"/>
            </ac:spMkLst>
          </pc:spChg>
        </pc:sldLayoutChg>
      </pc:sldMasterChg>
    </pc:docChg>
  </pc:docChgLst>
  <pc:docChgLst>
    <pc:chgData name="Monica Moz" userId="d4f9af4a-e8e8-4778-bf70-10326edb6969" providerId="ADAL" clId="{5FB1776A-8408-40A4-95C2-31CC3D2DE486}"/>
    <pc:docChg chg="custSel delSld modSld">
      <pc:chgData name="Monica Moz" userId="d4f9af4a-e8e8-4778-bf70-10326edb6969" providerId="ADAL" clId="{5FB1776A-8408-40A4-95C2-31CC3D2DE486}" dt="2024-03-11T08:17:49.484" v="55" actId="1076"/>
      <pc:docMkLst>
        <pc:docMk/>
      </pc:docMkLst>
      <pc:sldChg chg="del">
        <pc:chgData name="Monica Moz" userId="d4f9af4a-e8e8-4778-bf70-10326edb6969" providerId="ADAL" clId="{5FB1776A-8408-40A4-95C2-31CC3D2DE486}" dt="2024-03-11T08:10:07.708" v="30" actId="2696"/>
        <pc:sldMkLst>
          <pc:docMk/>
          <pc:sldMk cId="0" sldId="272"/>
        </pc:sldMkLst>
      </pc:sldChg>
      <pc:sldChg chg="delSp modSp mod">
        <pc:chgData name="Monica Moz" userId="d4f9af4a-e8e8-4778-bf70-10326edb6969" providerId="ADAL" clId="{5FB1776A-8408-40A4-95C2-31CC3D2DE486}" dt="2024-03-11T08:17:49.484" v="55" actId="1076"/>
        <pc:sldMkLst>
          <pc:docMk/>
          <pc:sldMk cId="3074172564" sldId="358"/>
        </pc:sldMkLst>
        <pc:spChg chg="del">
          <ac:chgData name="Monica Moz" userId="d4f9af4a-e8e8-4778-bf70-10326edb6969" providerId="ADAL" clId="{5FB1776A-8408-40A4-95C2-31CC3D2DE486}" dt="2024-03-11T08:17:36.545" v="51" actId="478"/>
          <ac:spMkLst>
            <pc:docMk/>
            <pc:sldMk cId="3074172564" sldId="358"/>
            <ac:spMk id="2" creationId="{93C06B81-A981-ED5B-2733-48043C17E9FD}"/>
          </ac:spMkLst>
        </pc:spChg>
        <pc:picChg chg="mod">
          <ac:chgData name="Monica Moz" userId="d4f9af4a-e8e8-4778-bf70-10326edb6969" providerId="ADAL" clId="{5FB1776A-8408-40A4-95C2-31CC3D2DE486}" dt="2024-03-11T08:17:49.484" v="55" actId="1076"/>
          <ac:picMkLst>
            <pc:docMk/>
            <pc:sldMk cId="3074172564" sldId="358"/>
            <ac:picMk id="1026" creationId="{E794EE33-7F01-A8B5-DBCA-D305B68431D5}"/>
          </ac:picMkLst>
        </pc:picChg>
      </pc:sldChg>
      <pc:sldChg chg="delSp modSp del mod">
        <pc:chgData name="Monica Moz" userId="d4f9af4a-e8e8-4778-bf70-10326edb6969" providerId="ADAL" clId="{5FB1776A-8408-40A4-95C2-31CC3D2DE486}" dt="2024-03-11T08:17:33.360" v="50" actId="2696"/>
        <pc:sldMkLst>
          <pc:docMk/>
          <pc:sldMk cId="1564747426" sldId="2146846950"/>
        </pc:sldMkLst>
        <pc:spChg chg="del">
          <ac:chgData name="Monica Moz" userId="d4f9af4a-e8e8-4778-bf70-10326edb6969" providerId="ADAL" clId="{5FB1776A-8408-40A4-95C2-31CC3D2DE486}" dt="2024-03-11T08:17:26.356" v="48" actId="478"/>
          <ac:spMkLst>
            <pc:docMk/>
            <pc:sldMk cId="1564747426" sldId="2146846950"/>
            <ac:spMk id="2" creationId="{7C7EC78B-F6A0-58F9-F712-5BCE05CB81EE}"/>
          </ac:spMkLst>
        </pc:spChg>
        <pc:picChg chg="mod">
          <ac:chgData name="Monica Moz" userId="d4f9af4a-e8e8-4778-bf70-10326edb6969" providerId="ADAL" clId="{5FB1776A-8408-40A4-95C2-31CC3D2DE486}" dt="2024-03-11T08:17:28.245" v="49" actId="1076"/>
          <ac:picMkLst>
            <pc:docMk/>
            <pc:sldMk cId="1564747426" sldId="2146846950"/>
            <ac:picMk id="3" creationId="{CE52FD29-8C98-9B8F-0D9B-08B97915BC2C}"/>
          </ac:picMkLst>
        </pc:picChg>
      </pc:sldChg>
      <pc:sldChg chg="del">
        <pc:chgData name="Monica Moz" userId="d4f9af4a-e8e8-4778-bf70-10326edb6969" providerId="ADAL" clId="{5FB1776A-8408-40A4-95C2-31CC3D2DE486}" dt="2024-03-11T08:15:31.510" v="41" actId="2696"/>
        <pc:sldMkLst>
          <pc:docMk/>
          <pc:sldMk cId="0" sldId="2146846992"/>
        </pc:sldMkLst>
      </pc:sldChg>
      <pc:sldChg chg="delSp modSp mod">
        <pc:chgData name="Monica Moz" userId="d4f9af4a-e8e8-4778-bf70-10326edb6969" providerId="ADAL" clId="{5FB1776A-8408-40A4-95C2-31CC3D2DE486}" dt="2024-03-11T08:12:03.879" v="38" actId="1076"/>
        <pc:sldMkLst>
          <pc:docMk/>
          <pc:sldMk cId="3052211262" sldId="2147475399"/>
        </pc:sldMkLst>
        <pc:spChg chg="mod">
          <ac:chgData name="Monica Moz" userId="d4f9af4a-e8e8-4778-bf70-10326edb6969" providerId="ADAL" clId="{5FB1776A-8408-40A4-95C2-31CC3D2DE486}" dt="2024-03-11T08:12:03.879" v="38" actId="1076"/>
          <ac:spMkLst>
            <pc:docMk/>
            <pc:sldMk cId="3052211262" sldId="2147475399"/>
            <ac:spMk id="10" creationId="{687FD8D5-3A2F-3FAD-6FEF-C652674B6245}"/>
          </ac:spMkLst>
        </pc:spChg>
        <pc:picChg chg="mod">
          <ac:chgData name="Monica Moz" userId="d4f9af4a-e8e8-4778-bf70-10326edb6969" providerId="ADAL" clId="{5FB1776A-8408-40A4-95C2-31CC3D2DE486}" dt="2024-03-11T08:11:59.012" v="36" actId="1076"/>
          <ac:picMkLst>
            <pc:docMk/>
            <pc:sldMk cId="3052211262" sldId="2147475399"/>
            <ac:picMk id="3" creationId="{37F2D5BC-EA76-8355-D0A8-CEBFD4D2A788}"/>
          </ac:picMkLst>
        </pc:picChg>
        <pc:picChg chg="del">
          <ac:chgData name="Monica Moz" userId="d4f9af4a-e8e8-4778-bf70-10326edb6969" providerId="ADAL" clId="{5FB1776A-8408-40A4-95C2-31CC3D2DE486}" dt="2024-03-11T08:11:46.697" v="31" actId="478"/>
          <ac:picMkLst>
            <pc:docMk/>
            <pc:sldMk cId="3052211262" sldId="2147475399"/>
            <ac:picMk id="5" creationId="{FE508964-1292-4BBC-A97C-A25566B8EB24}"/>
          </ac:picMkLst>
        </pc:picChg>
      </pc:sldChg>
      <pc:sldChg chg="del">
        <pc:chgData name="Monica Moz" userId="d4f9af4a-e8e8-4778-bf70-10326edb6969" providerId="ADAL" clId="{5FB1776A-8408-40A4-95C2-31CC3D2DE486}" dt="2024-03-11T08:15:45.980" v="43" actId="2696"/>
        <pc:sldMkLst>
          <pc:docMk/>
          <pc:sldMk cId="1015087570" sldId="2147475406"/>
        </pc:sldMkLst>
      </pc:sldChg>
      <pc:sldChg chg="addSp delSp modSp mod">
        <pc:chgData name="Monica Moz" userId="d4f9af4a-e8e8-4778-bf70-10326edb6969" providerId="ADAL" clId="{5FB1776A-8408-40A4-95C2-31CC3D2DE486}" dt="2024-03-11T08:09:51.379" v="29" actId="1076"/>
        <pc:sldMkLst>
          <pc:docMk/>
          <pc:sldMk cId="2428148024" sldId="2147475407"/>
        </pc:sldMkLst>
        <pc:spChg chg="mod">
          <ac:chgData name="Monica Moz" userId="d4f9af4a-e8e8-4778-bf70-10326edb6969" providerId="ADAL" clId="{5FB1776A-8408-40A4-95C2-31CC3D2DE486}" dt="2024-03-11T08:09:30.163" v="18" actId="1076"/>
          <ac:spMkLst>
            <pc:docMk/>
            <pc:sldMk cId="2428148024" sldId="2147475407"/>
            <ac:spMk id="9" creationId="{5BC2C184-3B76-C5C2-F7F9-DE5957750FE8}"/>
          </ac:spMkLst>
        </pc:spChg>
        <pc:spChg chg="mod ord">
          <ac:chgData name="Monica Moz" userId="d4f9af4a-e8e8-4778-bf70-10326edb6969" providerId="ADAL" clId="{5FB1776A-8408-40A4-95C2-31CC3D2DE486}" dt="2024-03-11T08:09:43.595" v="25" actId="1076"/>
          <ac:spMkLst>
            <pc:docMk/>
            <pc:sldMk cId="2428148024" sldId="2147475407"/>
            <ac:spMk id="10" creationId="{90E76503-893C-BA6C-A9BF-CBC158876EDF}"/>
          </ac:spMkLst>
        </pc:spChg>
        <pc:spChg chg="del">
          <ac:chgData name="Monica Moz" userId="d4f9af4a-e8e8-4778-bf70-10326edb6969" providerId="ADAL" clId="{5FB1776A-8408-40A4-95C2-31CC3D2DE486}" dt="2024-03-11T08:09:00.317" v="1" actId="26606"/>
          <ac:spMkLst>
            <pc:docMk/>
            <pc:sldMk cId="2428148024" sldId="2147475407"/>
            <ac:spMk id="14" creationId="{D75A5B51-0925-4835-8511-A0DD17EAA97C}"/>
          </ac:spMkLst>
        </pc:spChg>
        <pc:spChg chg="del">
          <ac:chgData name="Monica Moz" userId="d4f9af4a-e8e8-4778-bf70-10326edb6969" providerId="ADAL" clId="{5FB1776A-8408-40A4-95C2-31CC3D2DE486}" dt="2024-03-11T08:09:00.317" v="1" actId="26606"/>
          <ac:spMkLst>
            <pc:docMk/>
            <pc:sldMk cId="2428148024" sldId="2147475407"/>
            <ac:spMk id="16" creationId="{5CDFD20D-8E4F-4E3A-AF87-93F23E0DBFB3}"/>
          </ac:spMkLst>
        </pc:spChg>
        <pc:spChg chg="add">
          <ac:chgData name="Monica Moz" userId="d4f9af4a-e8e8-4778-bf70-10326edb6969" providerId="ADAL" clId="{5FB1776A-8408-40A4-95C2-31CC3D2DE486}" dt="2024-03-11T08:09:00.317" v="1" actId="26606"/>
          <ac:spMkLst>
            <pc:docMk/>
            <pc:sldMk cId="2428148024" sldId="2147475407"/>
            <ac:spMk id="21" creationId="{352BEC0E-22F8-46D0-9632-375DB541B06C}"/>
          </ac:spMkLst>
        </pc:spChg>
        <pc:spChg chg="add">
          <ac:chgData name="Monica Moz" userId="d4f9af4a-e8e8-4778-bf70-10326edb6969" providerId="ADAL" clId="{5FB1776A-8408-40A4-95C2-31CC3D2DE486}" dt="2024-03-11T08:09:00.317" v="1" actId="26606"/>
          <ac:spMkLst>
            <pc:docMk/>
            <pc:sldMk cId="2428148024" sldId="2147475407"/>
            <ac:spMk id="23" creationId="{3FCFB1DE-0B7E-48CC-BA90-B2AB0889F9D6}"/>
          </ac:spMkLst>
        </pc:spChg>
        <pc:grpChg chg="del">
          <ac:chgData name="Monica Moz" userId="d4f9af4a-e8e8-4778-bf70-10326edb6969" providerId="ADAL" clId="{5FB1776A-8408-40A4-95C2-31CC3D2DE486}" dt="2024-03-11T08:08:46.767" v="0" actId="478"/>
          <ac:grpSpMkLst>
            <pc:docMk/>
            <pc:sldMk cId="2428148024" sldId="2147475407"/>
            <ac:grpSpMk id="5" creationId="{D2733953-0B10-FED9-3204-D7F11CF9E50C}"/>
          </ac:grpSpMkLst>
        </pc:grpChg>
        <pc:picChg chg="mod">
          <ac:chgData name="Monica Moz" userId="d4f9af4a-e8e8-4778-bf70-10326edb6969" providerId="ADAL" clId="{5FB1776A-8408-40A4-95C2-31CC3D2DE486}" dt="2024-03-11T08:09:49.765" v="28" actId="14100"/>
          <ac:picMkLst>
            <pc:docMk/>
            <pc:sldMk cId="2428148024" sldId="2147475407"/>
            <ac:picMk id="3" creationId="{EEFC9F59-E5B4-9159-674B-CADDBE0C10D6}"/>
          </ac:picMkLst>
        </pc:picChg>
        <pc:picChg chg="mod">
          <ac:chgData name="Monica Moz" userId="d4f9af4a-e8e8-4778-bf70-10326edb6969" providerId="ADAL" clId="{5FB1776A-8408-40A4-95C2-31CC3D2DE486}" dt="2024-03-11T08:09:51.379" v="29" actId="1076"/>
          <ac:picMkLst>
            <pc:docMk/>
            <pc:sldMk cId="2428148024" sldId="2147475407"/>
            <ac:picMk id="4" creationId="{E018D697-1122-C67A-D488-3E0B2D3DD5A6}"/>
          </ac:picMkLst>
        </pc:picChg>
      </pc:sldChg>
      <pc:sldChg chg="modSp mod">
        <pc:chgData name="Monica Moz" userId="d4f9af4a-e8e8-4778-bf70-10326edb6969" providerId="ADAL" clId="{5FB1776A-8408-40A4-95C2-31CC3D2DE486}" dt="2024-03-11T08:16:25.544" v="46" actId="1076"/>
        <pc:sldMkLst>
          <pc:docMk/>
          <pc:sldMk cId="3403347777" sldId="2147475408"/>
        </pc:sldMkLst>
        <pc:spChg chg="mod">
          <ac:chgData name="Monica Moz" userId="d4f9af4a-e8e8-4778-bf70-10326edb6969" providerId="ADAL" clId="{5FB1776A-8408-40A4-95C2-31CC3D2DE486}" dt="2024-03-11T08:16:25.544" v="46" actId="1076"/>
          <ac:spMkLst>
            <pc:docMk/>
            <pc:sldMk cId="3403347777" sldId="2147475408"/>
            <ac:spMk id="3" creationId="{BB9D1083-BE36-9E9D-6426-158630DD0B6A}"/>
          </ac:spMkLst>
        </pc:spChg>
      </pc:sldChg>
      <pc:sldChg chg="del">
        <pc:chgData name="Monica Moz" userId="d4f9af4a-e8e8-4778-bf70-10326edb6969" providerId="ADAL" clId="{5FB1776A-8408-40A4-95C2-31CC3D2DE486}" dt="2024-03-11T08:16:53.166" v="47" actId="2696"/>
        <pc:sldMkLst>
          <pc:docMk/>
          <pc:sldMk cId="3199227279" sldId="2147475412"/>
        </pc:sldMkLst>
      </pc:sldChg>
      <pc:sldChg chg="del">
        <pc:chgData name="Monica Moz" userId="d4f9af4a-e8e8-4778-bf70-10326edb6969" providerId="ADAL" clId="{5FB1776A-8408-40A4-95C2-31CC3D2DE486}" dt="2024-03-11T08:15:09.379" v="40" actId="2696"/>
        <pc:sldMkLst>
          <pc:docMk/>
          <pc:sldMk cId="2273054910" sldId="2147475413"/>
        </pc:sldMkLst>
      </pc:sldChg>
      <pc:sldChg chg="del">
        <pc:chgData name="Monica Moz" userId="d4f9af4a-e8e8-4778-bf70-10326edb6969" providerId="ADAL" clId="{5FB1776A-8408-40A4-95C2-31CC3D2DE486}" dt="2024-03-11T08:14:58.942" v="39" actId="2696"/>
        <pc:sldMkLst>
          <pc:docMk/>
          <pc:sldMk cId="3745583368" sldId="214747541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3E561-EDEF-482E-BDCA-773BEE325E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44DEE-2DA3-4279-92FB-68C1FEB4B7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 err="1"/>
            <a:t>Intelligenza</a:t>
          </a:r>
          <a:r>
            <a:rPr lang="en-US" b="0" i="0" baseline="0" dirty="0"/>
            <a:t> </a:t>
          </a:r>
          <a:r>
            <a:rPr lang="en-US" b="0" i="0" baseline="0" dirty="0" err="1"/>
            <a:t>Artificiale</a:t>
          </a:r>
          <a:r>
            <a:rPr lang="en-US" b="0" i="0" baseline="0" dirty="0"/>
            <a:t> </a:t>
          </a:r>
          <a:endParaRPr lang="en-US" dirty="0"/>
        </a:p>
      </dgm:t>
    </dgm:pt>
    <dgm:pt modelId="{09388000-F7B2-43B4-9510-332EF3F22379}" type="parTrans" cxnId="{FF9CB2AD-DB0F-457A-8FD1-6135CA462E60}">
      <dgm:prSet/>
      <dgm:spPr/>
      <dgm:t>
        <a:bodyPr/>
        <a:lstStyle/>
        <a:p>
          <a:endParaRPr lang="en-US"/>
        </a:p>
      </dgm:t>
    </dgm:pt>
    <dgm:pt modelId="{79B92D40-809F-4D80-9A00-60EE3D40C589}" type="sibTrans" cxnId="{FF9CB2AD-DB0F-457A-8FD1-6135CA462E60}">
      <dgm:prSet/>
      <dgm:spPr/>
      <dgm:t>
        <a:bodyPr/>
        <a:lstStyle/>
        <a:p>
          <a:endParaRPr lang="en-US"/>
        </a:p>
      </dgm:t>
    </dgm:pt>
    <dgm:pt modelId="{A6BF5EA4-D58C-4ECC-B400-D21BD5C14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 err="1"/>
            <a:t>Innovazione</a:t>
          </a:r>
          <a:r>
            <a:rPr lang="en-US" b="0" i="0" baseline="0" dirty="0"/>
            <a:t>  </a:t>
          </a:r>
          <a:r>
            <a:rPr lang="en-US" b="0" i="0" baseline="0" dirty="0" err="1"/>
            <a:t>Digitale</a:t>
          </a:r>
          <a:r>
            <a:rPr lang="en-US" b="0" i="0" baseline="0" dirty="0"/>
            <a:t> in </a:t>
          </a:r>
          <a:r>
            <a:rPr lang="en-US" b="0" i="0" baseline="0" dirty="0" err="1"/>
            <a:t>Sanità</a:t>
          </a:r>
          <a:endParaRPr lang="en-US" dirty="0"/>
        </a:p>
      </dgm:t>
    </dgm:pt>
    <dgm:pt modelId="{8320A60A-9744-42B8-8ABA-9CA3929494BD}" type="parTrans" cxnId="{8A8FEACE-B679-4C52-82A0-B61E88355BF1}">
      <dgm:prSet/>
      <dgm:spPr/>
      <dgm:t>
        <a:bodyPr/>
        <a:lstStyle/>
        <a:p>
          <a:endParaRPr lang="en-US"/>
        </a:p>
      </dgm:t>
    </dgm:pt>
    <dgm:pt modelId="{8D2615C1-656A-428F-AE29-FA06955E87D5}" type="sibTrans" cxnId="{8A8FEACE-B679-4C52-82A0-B61E88355BF1}">
      <dgm:prSet/>
      <dgm:spPr/>
      <dgm:t>
        <a:bodyPr/>
        <a:lstStyle/>
        <a:p>
          <a:endParaRPr lang="en-US"/>
        </a:p>
      </dgm:t>
    </dgm:pt>
    <dgm:pt modelId="{60531D17-B577-450E-B767-DD1528C2E165}" type="pres">
      <dgm:prSet presAssocID="{15C3E561-EDEF-482E-BDCA-773BEE325ED0}" presName="vert0" presStyleCnt="0">
        <dgm:presLayoutVars>
          <dgm:dir/>
          <dgm:animOne val="branch"/>
          <dgm:animLvl val="lvl"/>
        </dgm:presLayoutVars>
      </dgm:prSet>
      <dgm:spPr/>
    </dgm:pt>
    <dgm:pt modelId="{6C295AB6-5219-4786-80FA-2D3CC2A54E31}" type="pres">
      <dgm:prSet presAssocID="{8B544DEE-2DA3-4279-92FB-68C1FEB4B70E}" presName="thickLine" presStyleLbl="alignNode1" presStyleIdx="0" presStyleCnt="2"/>
      <dgm:spPr/>
    </dgm:pt>
    <dgm:pt modelId="{7FEA2B87-92E5-46B1-8893-494E07652FD8}" type="pres">
      <dgm:prSet presAssocID="{8B544DEE-2DA3-4279-92FB-68C1FEB4B70E}" presName="horz1" presStyleCnt="0"/>
      <dgm:spPr/>
    </dgm:pt>
    <dgm:pt modelId="{C732BECC-BEBF-43F2-BD87-7BA40C5D51F4}" type="pres">
      <dgm:prSet presAssocID="{8B544DEE-2DA3-4279-92FB-68C1FEB4B70E}" presName="tx1" presStyleLbl="revTx" presStyleIdx="0" presStyleCnt="2"/>
      <dgm:spPr/>
    </dgm:pt>
    <dgm:pt modelId="{EE541C3F-687C-41AE-A1FC-0DB269C537D6}" type="pres">
      <dgm:prSet presAssocID="{8B544DEE-2DA3-4279-92FB-68C1FEB4B70E}" presName="vert1" presStyleCnt="0"/>
      <dgm:spPr/>
    </dgm:pt>
    <dgm:pt modelId="{C9B6A15D-A454-4085-8DAE-E76C199CDE5F}" type="pres">
      <dgm:prSet presAssocID="{A6BF5EA4-D58C-4ECC-B400-D21BD5C14496}" presName="thickLine" presStyleLbl="alignNode1" presStyleIdx="1" presStyleCnt="2"/>
      <dgm:spPr/>
    </dgm:pt>
    <dgm:pt modelId="{874B9623-FD59-4FDE-BF60-A9138CE01F2C}" type="pres">
      <dgm:prSet presAssocID="{A6BF5EA4-D58C-4ECC-B400-D21BD5C14496}" presName="horz1" presStyleCnt="0"/>
      <dgm:spPr/>
    </dgm:pt>
    <dgm:pt modelId="{089BDFCD-E356-4A2F-AB17-CF1A3DADB506}" type="pres">
      <dgm:prSet presAssocID="{A6BF5EA4-D58C-4ECC-B400-D21BD5C14496}" presName="tx1" presStyleLbl="revTx" presStyleIdx="1" presStyleCnt="2"/>
      <dgm:spPr/>
    </dgm:pt>
    <dgm:pt modelId="{F157A46F-EEE5-45EC-A2ED-4766FC116DF0}" type="pres">
      <dgm:prSet presAssocID="{A6BF5EA4-D58C-4ECC-B400-D21BD5C14496}" presName="vert1" presStyleCnt="0"/>
      <dgm:spPr/>
    </dgm:pt>
  </dgm:ptLst>
  <dgm:cxnLst>
    <dgm:cxn modelId="{9797A20A-2ACB-4B58-B271-F906C5662EC4}" type="presOf" srcId="{15C3E561-EDEF-482E-BDCA-773BEE325ED0}" destId="{60531D17-B577-450E-B767-DD1528C2E165}" srcOrd="0" destOrd="0" presId="urn:microsoft.com/office/officeart/2008/layout/LinedList"/>
    <dgm:cxn modelId="{87E3A8A2-C426-4E08-948B-FCD06C7ECF49}" type="presOf" srcId="{8B544DEE-2DA3-4279-92FB-68C1FEB4B70E}" destId="{C732BECC-BEBF-43F2-BD87-7BA40C5D51F4}" srcOrd="0" destOrd="0" presId="urn:microsoft.com/office/officeart/2008/layout/LinedList"/>
    <dgm:cxn modelId="{FF9CB2AD-DB0F-457A-8FD1-6135CA462E60}" srcId="{15C3E561-EDEF-482E-BDCA-773BEE325ED0}" destId="{8B544DEE-2DA3-4279-92FB-68C1FEB4B70E}" srcOrd="0" destOrd="0" parTransId="{09388000-F7B2-43B4-9510-332EF3F22379}" sibTransId="{79B92D40-809F-4D80-9A00-60EE3D40C589}"/>
    <dgm:cxn modelId="{BC63B8B7-6641-490D-8A55-AE8C6E11B2B8}" type="presOf" srcId="{A6BF5EA4-D58C-4ECC-B400-D21BD5C14496}" destId="{089BDFCD-E356-4A2F-AB17-CF1A3DADB506}" srcOrd="0" destOrd="0" presId="urn:microsoft.com/office/officeart/2008/layout/LinedList"/>
    <dgm:cxn modelId="{8A8FEACE-B679-4C52-82A0-B61E88355BF1}" srcId="{15C3E561-EDEF-482E-BDCA-773BEE325ED0}" destId="{A6BF5EA4-D58C-4ECC-B400-D21BD5C14496}" srcOrd="1" destOrd="0" parTransId="{8320A60A-9744-42B8-8ABA-9CA3929494BD}" sibTransId="{8D2615C1-656A-428F-AE29-FA06955E87D5}"/>
    <dgm:cxn modelId="{128E4F3D-EC2A-412A-B536-69AAF062B370}" type="presParOf" srcId="{60531D17-B577-450E-B767-DD1528C2E165}" destId="{6C295AB6-5219-4786-80FA-2D3CC2A54E31}" srcOrd="0" destOrd="0" presId="urn:microsoft.com/office/officeart/2008/layout/LinedList"/>
    <dgm:cxn modelId="{277784FE-8045-4707-A4FB-C890DECCF3E1}" type="presParOf" srcId="{60531D17-B577-450E-B767-DD1528C2E165}" destId="{7FEA2B87-92E5-46B1-8893-494E07652FD8}" srcOrd="1" destOrd="0" presId="urn:microsoft.com/office/officeart/2008/layout/LinedList"/>
    <dgm:cxn modelId="{2BC3C1FC-CB62-4F17-B325-54B5EBE8F348}" type="presParOf" srcId="{7FEA2B87-92E5-46B1-8893-494E07652FD8}" destId="{C732BECC-BEBF-43F2-BD87-7BA40C5D51F4}" srcOrd="0" destOrd="0" presId="urn:microsoft.com/office/officeart/2008/layout/LinedList"/>
    <dgm:cxn modelId="{3328C959-2982-4977-8F76-3DC6130BE665}" type="presParOf" srcId="{7FEA2B87-92E5-46B1-8893-494E07652FD8}" destId="{EE541C3F-687C-41AE-A1FC-0DB269C537D6}" srcOrd="1" destOrd="0" presId="urn:microsoft.com/office/officeart/2008/layout/LinedList"/>
    <dgm:cxn modelId="{36C1AFDD-2EF9-4EA3-9D27-E800B808AC28}" type="presParOf" srcId="{60531D17-B577-450E-B767-DD1528C2E165}" destId="{C9B6A15D-A454-4085-8DAE-E76C199CDE5F}" srcOrd="2" destOrd="0" presId="urn:microsoft.com/office/officeart/2008/layout/LinedList"/>
    <dgm:cxn modelId="{E55F7007-F116-424E-AD27-5BD57BBECD4E}" type="presParOf" srcId="{60531D17-B577-450E-B767-DD1528C2E165}" destId="{874B9623-FD59-4FDE-BF60-A9138CE01F2C}" srcOrd="3" destOrd="0" presId="urn:microsoft.com/office/officeart/2008/layout/LinedList"/>
    <dgm:cxn modelId="{C40A73C3-57FC-474C-827D-1A3507D37E5D}" type="presParOf" srcId="{874B9623-FD59-4FDE-BF60-A9138CE01F2C}" destId="{089BDFCD-E356-4A2F-AB17-CF1A3DADB506}" srcOrd="0" destOrd="0" presId="urn:microsoft.com/office/officeart/2008/layout/LinedList"/>
    <dgm:cxn modelId="{0EDCC607-962E-49AE-91FE-F1671AD53227}" type="presParOf" srcId="{874B9623-FD59-4FDE-BF60-A9138CE01F2C}" destId="{F157A46F-EEE5-45EC-A2ED-4766FC116D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6A1A0-3748-475B-B977-2C3030C69EB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9353688-E6B3-4D1F-BE05-CBBDACA748A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kern="0" dirty="0">
              <a:latin typeface="+mj-lt"/>
              <a:ea typeface="+mj-ea"/>
              <a:cs typeface="+mj-cs"/>
            </a:rPr>
            <a:t>Crescita del mercato dello scambio di informazioni sanitarie (HIE): entro il 2025, si prevede che la dimensione globale del mercato HIE raggiungerà i 2,0 miliardi di dollari, con un CAGR del 12,2%</a:t>
          </a:r>
          <a:endParaRPr lang="en-US" b="0" kern="0" dirty="0">
            <a:latin typeface="+mj-lt"/>
            <a:ea typeface="+mj-ea"/>
            <a:cs typeface="+mj-cs"/>
          </a:endParaRPr>
        </a:p>
      </dgm:t>
    </dgm:pt>
    <dgm:pt modelId="{9BFA676C-4904-4BB0-AF63-E00FBC6E77D8}" type="parTrans" cxnId="{06530C45-8CEA-471E-8A4E-CA6DC59DF787}">
      <dgm:prSet/>
      <dgm:spPr/>
      <dgm:t>
        <a:bodyPr/>
        <a:lstStyle/>
        <a:p>
          <a:endParaRPr lang="en-US"/>
        </a:p>
      </dgm:t>
    </dgm:pt>
    <dgm:pt modelId="{21108250-5CCB-4D95-B786-E6878D7471C6}" type="sibTrans" cxnId="{06530C45-8CEA-471E-8A4E-CA6DC59DF7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9D635B-F7EB-4699-86F7-E65183371A5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kern="0">
              <a:latin typeface="Calibri Light" panose="020F0302020204030204"/>
              <a:ea typeface="+mn-ea"/>
              <a:cs typeface="+mn-cs"/>
            </a:rPr>
            <a:t>Crescente adozione degli EMR e interoperabilità dei sistemi sanitari.</a:t>
          </a:r>
          <a:endParaRPr lang="en-US" b="0" kern="0">
            <a:latin typeface="Calibri Light" panose="020F0302020204030204"/>
            <a:ea typeface="+mn-ea"/>
            <a:cs typeface="+mn-cs"/>
          </a:endParaRPr>
        </a:p>
      </dgm:t>
    </dgm:pt>
    <dgm:pt modelId="{8137D5AB-F48C-426F-ABCF-6F43C6649F67}" type="parTrans" cxnId="{8CB7B394-0C09-43DB-8438-FD749853F9C7}">
      <dgm:prSet/>
      <dgm:spPr/>
      <dgm:t>
        <a:bodyPr/>
        <a:lstStyle/>
        <a:p>
          <a:endParaRPr lang="en-US"/>
        </a:p>
      </dgm:t>
    </dgm:pt>
    <dgm:pt modelId="{CBB4ECDF-628A-4400-AF36-2070A19D4B5E}" type="sibTrans" cxnId="{8CB7B394-0C09-43DB-8438-FD749853F9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98B93E-7752-485A-B7CE-A17EED1DFD8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kern="0" dirty="0">
              <a:latin typeface="Calibri Light" panose="020F0302020204030204"/>
              <a:ea typeface="+mn-ea"/>
              <a:cs typeface="+mn-cs"/>
            </a:rPr>
            <a:t>Tecnologie cloud: abbandonare il mosaico di sistemi IT disparati, silos di dati e soluzioni manuali che li hanno frenati per troppo tempo.</a:t>
          </a:r>
          <a:endParaRPr lang="en-US" b="0" kern="0" dirty="0">
            <a:latin typeface="Calibri Light" panose="020F0302020204030204"/>
            <a:ea typeface="+mn-ea"/>
            <a:cs typeface="+mn-cs"/>
          </a:endParaRPr>
        </a:p>
      </dgm:t>
    </dgm:pt>
    <dgm:pt modelId="{357325EF-FDF2-4F7B-87F9-273D02F6F117}" type="parTrans" cxnId="{C25CF204-B495-4858-AFDA-D4A39F8A2D8C}">
      <dgm:prSet/>
      <dgm:spPr/>
      <dgm:t>
        <a:bodyPr/>
        <a:lstStyle/>
        <a:p>
          <a:endParaRPr lang="en-US"/>
        </a:p>
      </dgm:t>
    </dgm:pt>
    <dgm:pt modelId="{7DAF9F1C-5178-4B63-8BC9-7FA8706D0821}" type="sibTrans" cxnId="{C25CF204-B495-4858-AFDA-D4A39F8A2D8C}">
      <dgm:prSet/>
      <dgm:spPr/>
      <dgm:t>
        <a:bodyPr/>
        <a:lstStyle/>
        <a:p>
          <a:endParaRPr lang="en-US"/>
        </a:p>
      </dgm:t>
    </dgm:pt>
    <dgm:pt modelId="{4EF8794D-5A97-431F-BEDE-4070ABF8170B}" type="pres">
      <dgm:prSet presAssocID="{E766A1A0-3748-475B-B977-2C3030C69EB9}" presName="root" presStyleCnt="0">
        <dgm:presLayoutVars>
          <dgm:dir/>
          <dgm:resizeHandles val="exact"/>
        </dgm:presLayoutVars>
      </dgm:prSet>
      <dgm:spPr/>
    </dgm:pt>
    <dgm:pt modelId="{60019446-105A-468D-928E-4E9AEAD60863}" type="pres">
      <dgm:prSet presAssocID="{E766A1A0-3748-475B-B977-2C3030C69EB9}" presName="container" presStyleCnt="0">
        <dgm:presLayoutVars>
          <dgm:dir/>
          <dgm:resizeHandles val="exact"/>
        </dgm:presLayoutVars>
      </dgm:prSet>
      <dgm:spPr/>
    </dgm:pt>
    <dgm:pt modelId="{731E6F4B-4058-4B83-B49E-05418CC2DA45}" type="pres">
      <dgm:prSet presAssocID="{49353688-E6B3-4D1F-BE05-CBBDACA748A5}" presName="compNode" presStyleCnt="0"/>
      <dgm:spPr/>
    </dgm:pt>
    <dgm:pt modelId="{AD305886-1143-487B-AAD7-F84678F6E631}" type="pres">
      <dgm:prSet presAssocID="{49353688-E6B3-4D1F-BE05-CBBDACA748A5}" presName="iconBgRect" presStyleLbl="bgShp" presStyleIdx="0" presStyleCnt="3"/>
      <dgm:spPr/>
    </dgm:pt>
    <dgm:pt modelId="{B06ED060-290C-4A7B-B44C-0395D3AB7571}" type="pres">
      <dgm:prSet presAssocID="{49353688-E6B3-4D1F-BE05-CBBDACA748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B1CC429E-6BE7-4D9E-9927-A9D37983380F}" type="pres">
      <dgm:prSet presAssocID="{49353688-E6B3-4D1F-BE05-CBBDACA748A5}" presName="spaceRect" presStyleCnt="0"/>
      <dgm:spPr/>
    </dgm:pt>
    <dgm:pt modelId="{155CE0E0-DB01-47A7-A94D-9B6E387F91AA}" type="pres">
      <dgm:prSet presAssocID="{49353688-E6B3-4D1F-BE05-CBBDACA748A5}" presName="textRect" presStyleLbl="revTx" presStyleIdx="0" presStyleCnt="3">
        <dgm:presLayoutVars>
          <dgm:chMax val="1"/>
          <dgm:chPref val="1"/>
        </dgm:presLayoutVars>
      </dgm:prSet>
      <dgm:spPr/>
    </dgm:pt>
    <dgm:pt modelId="{86CE470D-9581-4C35-81C4-89A5AC9A8322}" type="pres">
      <dgm:prSet presAssocID="{21108250-5CCB-4D95-B786-E6878D7471C6}" presName="sibTrans" presStyleLbl="sibTrans2D1" presStyleIdx="0" presStyleCnt="0"/>
      <dgm:spPr/>
    </dgm:pt>
    <dgm:pt modelId="{C5C8F7BB-C1AA-44A7-8FBB-53C14C0C9D53}" type="pres">
      <dgm:prSet presAssocID="{A39D635B-F7EB-4699-86F7-E65183371A5E}" presName="compNode" presStyleCnt="0"/>
      <dgm:spPr/>
    </dgm:pt>
    <dgm:pt modelId="{D883A7FD-264D-4C39-83FC-9420765779A3}" type="pres">
      <dgm:prSet presAssocID="{A39D635B-F7EB-4699-86F7-E65183371A5E}" presName="iconBgRect" presStyleLbl="bgShp" presStyleIdx="1" presStyleCnt="3"/>
      <dgm:spPr/>
    </dgm:pt>
    <dgm:pt modelId="{C98DDCC1-07F1-45C6-8341-FBB7C429CCD8}" type="pres">
      <dgm:prSet presAssocID="{A39D635B-F7EB-4699-86F7-E65183371A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2539707-0077-4E75-97EE-AED649830E08}" type="pres">
      <dgm:prSet presAssocID="{A39D635B-F7EB-4699-86F7-E65183371A5E}" presName="spaceRect" presStyleCnt="0"/>
      <dgm:spPr/>
    </dgm:pt>
    <dgm:pt modelId="{3646A837-203A-4E85-B773-171A2A2679A8}" type="pres">
      <dgm:prSet presAssocID="{A39D635B-F7EB-4699-86F7-E65183371A5E}" presName="textRect" presStyleLbl="revTx" presStyleIdx="1" presStyleCnt="3">
        <dgm:presLayoutVars>
          <dgm:chMax val="1"/>
          <dgm:chPref val="1"/>
        </dgm:presLayoutVars>
      </dgm:prSet>
      <dgm:spPr/>
    </dgm:pt>
    <dgm:pt modelId="{9377F0AE-F8BE-4DDF-8EB4-99F26C18EDDD}" type="pres">
      <dgm:prSet presAssocID="{CBB4ECDF-628A-4400-AF36-2070A19D4B5E}" presName="sibTrans" presStyleLbl="sibTrans2D1" presStyleIdx="0" presStyleCnt="0"/>
      <dgm:spPr/>
    </dgm:pt>
    <dgm:pt modelId="{D6FB5CE8-D1A0-4611-BBD0-70F4E9DF973B}" type="pres">
      <dgm:prSet presAssocID="{CE98B93E-7752-485A-B7CE-A17EED1DFD81}" presName="compNode" presStyleCnt="0"/>
      <dgm:spPr/>
    </dgm:pt>
    <dgm:pt modelId="{DB38D52E-A245-4E7A-AC80-1D0B0D34771A}" type="pres">
      <dgm:prSet presAssocID="{CE98B93E-7752-485A-B7CE-A17EED1DFD81}" presName="iconBgRect" presStyleLbl="bgShp" presStyleIdx="2" presStyleCnt="3"/>
      <dgm:spPr/>
    </dgm:pt>
    <dgm:pt modelId="{58031749-9F66-41C7-B19A-AAEF324F173D}" type="pres">
      <dgm:prSet presAssocID="{CE98B93E-7752-485A-B7CE-A17EED1DFD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25B9A73-667A-47F0-A44B-DC6DE98C03F9}" type="pres">
      <dgm:prSet presAssocID="{CE98B93E-7752-485A-B7CE-A17EED1DFD81}" presName="spaceRect" presStyleCnt="0"/>
      <dgm:spPr/>
    </dgm:pt>
    <dgm:pt modelId="{0412CD69-8CF7-4480-9628-E27FEFBB8CA2}" type="pres">
      <dgm:prSet presAssocID="{CE98B93E-7752-485A-B7CE-A17EED1DFD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5CF204-B495-4858-AFDA-D4A39F8A2D8C}" srcId="{E766A1A0-3748-475B-B977-2C3030C69EB9}" destId="{CE98B93E-7752-485A-B7CE-A17EED1DFD81}" srcOrd="2" destOrd="0" parTransId="{357325EF-FDF2-4F7B-87F9-273D02F6F117}" sibTransId="{7DAF9F1C-5178-4B63-8BC9-7FA8706D0821}"/>
    <dgm:cxn modelId="{9DF23525-CCD4-49FB-A6AF-199493BA40A3}" type="presOf" srcId="{A39D635B-F7EB-4699-86F7-E65183371A5E}" destId="{3646A837-203A-4E85-B773-171A2A2679A8}" srcOrd="0" destOrd="0" presId="urn:microsoft.com/office/officeart/2018/2/layout/IconCircleList"/>
    <dgm:cxn modelId="{BB17685C-06DD-4795-B9E7-754BEB9C8A8F}" type="presOf" srcId="{CBB4ECDF-628A-4400-AF36-2070A19D4B5E}" destId="{9377F0AE-F8BE-4DDF-8EB4-99F26C18EDDD}" srcOrd="0" destOrd="0" presId="urn:microsoft.com/office/officeart/2018/2/layout/IconCircleList"/>
    <dgm:cxn modelId="{06530C45-8CEA-471E-8A4E-CA6DC59DF787}" srcId="{E766A1A0-3748-475B-B977-2C3030C69EB9}" destId="{49353688-E6B3-4D1F-BE05-CBBDACA748A5}" srcOrd="0" destOrd="0" parTransId="{9BFA676C-4904-4BB0-AF63-E00FBC6E77D8}" sibTransId="{21108250-5CCB-4D95-B786-E6878D7471C6}"/>
    <dgm:cxn modelId="{F3B8004F-B763-4E32-99AE-33A58FB36107}" type="presOf" srcId="{49353688-E6B3-4D1F-BE05-CBBDACA748A5}" destId="{155CE0E0-DB01-47A7-A94D-9B6E387F91AA}" srcOrd="0" destOrd="0" presId="urn:microsoft.com/office/officeart/2018/2/layout/IconCircleList"/>
    <dgm:cxn modelId="{8CB7B394-0C09-43DB-8438-FD749853F9C7}" srcId="{E766A1A0-3748-475B-B977-2C3030C69EB9}" destId="{A39D635B-F7EB-4699-86F7-E65183371A5E}" srcOrd="1" destOrd="0" parTransId="{8137D5AB-F48C-426F-ABCF-6F43C6649F67}" sibTransId="{CBB4ECDF-628A-4400-AF36-2070A19D4B5E}"/>
    <dgm:cxn modelId="{68ABB8CA-A8D6-4967-83BD-7077A64D86B5}" type="presOf" srcId="{21108250-5CCB-4D95-B786-E6878D7471C6}" destId="{86CE470D-9581-4C35-81C4-89A5AC9A8322}" srcOrd="0" destOrd="0" presId="urn:microsoft.com/office/officeart/2018/2/layout/IconCircleList"/>
    <dgm:cxn modelId="{197767D1-579C-481F-969D-903A7D51FAAE}" type="presOf" srcId="{E766A1A0-3748-475B-B977-2C3030C69EB9}" destId="{4EF8794D-5A97-431F-BEDE-4070ABF8170B}" srcOrd="0" destOrd="0" presId="urn:microsoft.com/office/officeart/2018/2/layout/IconCircleList"/>
    <dgm:cxn modelId="{AF10B7E5-B0D6-4DFE-95B9-D0AE60180CBC}" type="presOf" srcId="{CE98B93E-7752-485A-B7CE-A17EED1DFD81}" destId="{0412CD69-8CF7-4480-9628-E27FEFBB8CA2}" srcOrd="0" destOrd="0" presId="urn:microsoft.com/office/officeart/2018/2/layout/IconCircleList"/>
    <dgm:cxn modelId="{CCF9648F-344F-40CD-9B54-E84C0CAFD48D}" type="presParOf" srcId="{4EF8794D-5A97-431F-BEDE-4070ABF8170B}" destId="{60019446-105A-468D-928E-4E9AEAD60863}" srcOrd="0" destOrd="0" presId="urn:microsoft.com/office/officeart/2018/2/layout/IconCircleList"/>
    <dgm:cxn modelId="{A51DCAEC-14A7-4A23-A9EB-4B7DF16B3158}" type="presParOf" srcId="{60019446-105A-468D-928E-4E9AEAD60863}" destId="{731E6F4B-4058-4B83-B49E-05418CC2DA45}" srcOrd="0" destOrd="0" presId="urn:microsoft.com/office/officeart/2018/2/layout/IconCircleList"/>
    <dgm:cxn modelId="{EEF30127-FFC7-469A-BF46-ACFBEC8B1546}" type="presParOf" srcId="{731E6F4B-4058-4B83-B49E-05418CC2DA45}" destId="{AD305886-1143-487B-AAD7-F84678F6E631}" srcOrd="0" destOrd="0" presId="urn:microsoft.com/office/officeart/2018/2/layout/IconCircleList"/>
    <dgm:cxn modelId="{04CE377D-ACAF-411F-AAFA-EC146A9B4A98}" type="presParOf" srcId="{731E6F4B-4058-4B83-B49E-05418CC2DA45}" destId="{B06ED060-290C-4A7B-B44C-0395D3AB7571}" srcOrd="1" destOrd="0" presId="urn:microsoft.com/office/officeart/2018/2/layout/IconCircleList"/>
    <dgm:cxn modelId="{34379879-2146-422D-B0EC-8DE7A9B73C5C}" type="presParOf" srcId="{731E6F4B-4058-4B83-B49E-05418CC2DA45}" destId="{B1CC429E-6BE7-4D9E-9927-A9D37983380F}" srcOrd="2" destOrd="0" presId="urn:microsoft.com/office/officeart/2018/2/layout/IconCircleList"/>
    <dgm:cxn modelId="{EE7DE2F0-2E4B-42D6-80CB-C39DB4BEB3AB}" type="presParOf" srcId="{731E6F4B-4058-4B83-B49E-05418CC2DA45}" destId="{155CE0E0-DB01-47A7-A94D-9B6E387F91AA}" srcOrd="3" destOrd="0" presId="urn:microsoft.com/office/officeart/2018/2/layout/IconCircleList"/>
    <dgm:cxn modelId="{A1B76E7F-8691-42AB-ACE1-57684E19AEF5}" type="presParOf" srcId="{60019446-105A-468D-928E-4E9AEAD60863}" destId="{86CE470D-9581-4C35-81C4-89A5AC9A8322}" srcOrd="1" destOrd="0" presId="urn:microsoft.com/office/officeart/2018/2/layout/IconCircleList"/>
    <dgm:cxn modelId="{7B5592B3-2CE2-4564-B8A0-F26047954AEE}" type="presParOf" srcId="{60019446-105A-468D-928E-4E9AEAD60863}" destId="{C5C8F7BB-C1AA-44A7-8FBB-53C14C0C9D53}" srcOrd="2" destOrd="0" presId="urn:microsoft.com/office/officeart/2018/2/layout/IconCircleList"/>
    <dgm:cxn modelId="{9E341D4D-3A6C-4C5D-917B-1614BD47B42A}" type="presParOf" srcId="{C5C8F7BB-C1AA-44A7-8FBB-53C14C0C9D53}" destId="{D883A7FD-264D-4C39-83FC-9420765779A3}" srcOrd="0" destOrd="0" presId="urn:microsoft.com/office/officeart/2018/2/layout/IconCircleList"/>
    <dgm:cxn modelId="{8855A66A-22AE-4EB4-B5F1-3DE10B28401D}" type="presParOf" srcId="{C5C8F7BB-C1AA-44A7-8FBB-53C14C0C9D53}" destId="{C98DDCC1-07F1-45C6-8341-FBB7C429CCD8}" srcOrd="1" destOrd="0" presId="urn:microsoft.com/office/officeart/2018/2/layout/IconCircleList"/>
    <dgm:cxn modelId="{2FC26054-9BF6-42E4-8B08-8D88CEDF1478}" type="presParOf" srcId="{C5C8F7BB-C1AA-44A7-8FBB-53C14C0C9D53}" destId="{92539707-0077-4E75-97EE-AED649830E08}" srcOrd="2" destOrd="0" presId="urn:microsoft.com/office/officeart/2018/2/layout/IconCircleList"/>
    <dgm:cxn modelId="{8ADEA0BB-6D63-4ACC-B34D-7D68555C945A}" type="presParOf" srcId="{C5C8F7BB-C1AA-44A7-8FBB-53C14C0C9D53}" destId="{3646A837-203A-4E85-B773-171A2A2679A8}" srcOrd="3" destOrd="0" presId="urn:microsoft.com/office/officeart/2018/2/layout/IconCircleList"/>
    <dgm:cxn modelId="{32ACAF7E-650E-40AC-B481-64CF224F165D}" type="presParOf" srcId="{60019446-105A-468D-928E-4E9AEAD60863}" destId="{9377F0AE-F8BE-4DDF-8EB4-99F26C18EDDD}" srcOrd="3" destOrd="0" presId="urn:microsoft.com/office/officeart/2018/2/layout/IconCircleList"/>
    <dgm:cxn modelId="{C8C1D6A2-BDDE-4AFB-9B31-D363DB35FC31}" type="presParOf" srcId="{60019446-105A-468D-928E-4E9AEAD60863}" destId="{D6FB5CE8-D1A0-4611-BBD0-70F4E9DF973B}" srcOrd="4" destOrd="0" presId="urn:microsoft.com/office/officeart/2018/2/layout/IconCircleList"/>
    <dgm:cxn modelId="{26B95E56-0305-46A6-BE4B-45EFBC7A594B}" type="presParOf" srcId="{D6FB5CE8-D1A0-4611-BBD0-70F4E9DF973B}" destId="{DB38D52E-A245-4E7A-AC80-1D0B0D34771A}" srcOrd="0" destOrd="0" presId="urn:microsoft.com/office/officeart/2018/2/layout/IconCircleList"/>
    <dgm:cxn modelId="{57F32640-0C16-40B5-9D80-3AE54F6B2A6F}" type="presParOf" srcId="{D6FB5CE8-D1A0-4611-BBD0-70F4E9DF973B}" destId="{58031749-9F66-41C7-B19A-AAEF324F173D}" srcOrd="1" destOrd="0" presId="urn:microsoft.com/office/officeart/2018/2/layout/IconCircleList"/>
    <dgm:cxn modelId="{3956F628-0A3F-487B-8CB7-B2316A01E28B}" type="presParOf" srcId="{D6FB5CE8-D1A0-4611-BBD0-70F4E9DF973B}" destId="{625B9A73-667A-47F0-A44B-DC6DE98C03F9}" srcOrd="2" destOrd="0" presId="urn:microsoft.com/office/officeart/2018/2/layout/IconCircleList"/>
    <dgm:cxn modelId="{7EB8B720-BBE2-4AC0-A803-1789ECCC6B79}" type="presParOf" srcId="{D6FB5CE8-D1A0-4611-BBD0-70F4E9DF973B}" destId="{0412CD69-8CF7-4480-9628-E27FEFBB8CA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95AB6-5219-4786-80FA-2D3CC2A54E31}">
      <dsp:nvSpPr>
        <dsp:cNvPr id="0" name=""/>
        <dsp:cNvSpPr/>
      </dsp:nvSpPr>
      <dsp:spPr>
        <a:xfrm>
          <a:off x="0" y="0"/>
          <a:ext cx="10909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BECC-BEBF-43F2-BD87-7BA40C5D51F4}">
      <dsp:nvSpPr>
        <dsp:cNvPr id="0" name=""/>
        <dsp:cNvSpPr/>
      </dsp:nvSpPr>
      <dsp:spPr>
        <a:xfrm>
          <a:off x="0" y="0"/>
          <a:ext cx="10909642" cy="84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 dirty="0" err="1"/>
            <a:t>Intelligenza</a:t>
          </a:r>
          <a:r>
            <a:rPr lang="en-US" sz="3600" b="0" i="0" kern="1200" baseline="0" dirty="0"/>
            <a:t> </a:t>
          </a:r>
          <a:r>
            <a:rPr lang="en-US" sz="3600" b="0" i="0" kern="1200" baseline="0" dirty="0" err="1"/>
            <a:t>Artificiale</a:t>
          </a:r>
          <a:r>
            <a:rPr lang="en-US" sz="3600" b="0" i="0" kern="1200" baseline="0" dirty="0"/>
            <a:t> </a:t>
          </a:r>
          <a:endParaRPr lang="en-US" sz="3600" kern="1200" dirty="0"/>
        </a:p>
      </dsp:txBody>
      <dsp:txXfrm>
        <a:off x="0" y="0"/>
        <a:ext cx="10909642" cy="843908"/>
      </dsp:txXfrm>
    </dsp:sp>
    <dsp:sp modelId="{C9B6A15D-A454-4085-8DAE-E76C199CDE5F}">
      <dsp:nvSpPr>
        <dsp:cNvPr id="0" name=""/>
        <dsp:cNvSpPr/>
      </dsp:nvSpPr>
      <dsp:spPr>
        <a:xfrm>
          <a:off x="0" y="843908"/>
          <a:ext cx="10909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BDFCD-E356-4A2F-AB17-CF1A3DADB506}">
      <dsp:nvSpPr>
        <dsp:cNvPr id="0" name=""/>
        <dsp:cNvSpPr/>
      </dsp:nvSpPr>
      <dsp:spPr>
        <a:xfrm>
          <a:off x="0" y="843908"/>
          <a:ext cx="10909642" cy="84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baseline="0" dirty="0" err="1"/>
            <a:t>Innovazione</a:t>
          </a:r>
          <a:r>
            <a:rPr lang="en-US" sz="3600" b="0" i="0" kern="1200" baseline="0" dirty="0"/>
            <a:t>  </a:t>
          </a:r>
          <a:r>
            <a:rPr lang="en-US" sz="3600" b="0" i="0" kern="1200" baseline="0" dirty="0" err="1"/>
            <a:t>Digitale</a:t>
          </a:r>
          <a:r>
            <a:rPr lang="en-US" sz="3600" b="0" i="0" kern="1200" baseline="0" dirty="0"/>
            <a:t> in </a:t>
          </a:r>
          <a:r>
            <a:rPr lang="en-US" sz="3600" b="0" i="0" kern="1200" baseline="0" dirty="0" err="1"/>
            <a:t>Sanità</a:t>
          </a:r>
          <a:endParaRPr lang="en-US" sz="3600" kern="1200" dirty="0"/>
        </a:p>
      </dsp:txBody>
      <dsp:txXfrm>
        <a:off x="0" y="843908"/>
        <a:ext cx="10909642" cy="843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5886-1143-487B-AAD7-F84678F6E631}">
      <dsp:nvSpPr>
        <dsp:cNvPr id="0" name=""/>
        <dsp:cNvSpPr/>
      </dsp:nvSpPr>
      <dsp:spPr>
        <a:xfrm>
          <a:off x="74713" y="439160"/>
          <a:ext cx="584718" cy="584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ED060-290C-4A7B-B44C-0395D3AB7571}">
      <dsp:nvSpPr>
        <dsp:cNvPr id="0" name=""/>
        <dsp:cNvSpPr/>
      </dsp:nvSpPr>
      <dsp:spPr>
        <a:xfrm>
          <a:off x="197504" y="561951"/>
          <a:ext cx="339136" cy="339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CE0E0-DB01-47A7-A94D-9B6E387F91AA}">
      <dsp:nvSpPr>
        <dsp:cNvPr id="0" name=""/>
        <dsp:cNvSpPr/>
      </dsp:nvSpPr>
      <dsp:spPr>
        <a:xfrm>
          <a:off x="784729" y="439160"/>
          <a:ext cx="1378265" cy="5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0" dirty="0">
              <a:latin typeface="+mj-lt"/>
              <a:ea typeface="+mj-ea"/>
              <a:cs typeface="+mj-cs"/>
            </a:rPr>
            <a:t>Crescita del mercato dello scambio di informazioni sanitarie (HIE): entro il 2025, si prevede che la dimensione globale del mercato HIE raggiungerà i 2,0 miliardi di dollari, con un CAGR del 12,2%</a:t>
          </a:r>
          <a:endParaRPr lang="en-US" sz="1100" b="0" kern="0" dirty="0">
            <a:latin typeface="+mj-lt"/>
            <a:ea typeface="+mj-ea"/>
            <a:cs typeface="+mj-cs"/>
          </a:endParaRPr>
        </a:p>
      </dsp:txBody>
      <dsp:txXfrm>
        <a:off x="784729" y="439160"/>
        <a:ext cx="1378265" cy="584718"/>
      </dsp:txXfrm>
    </dsp:sp>
    <dsp:sp modelId="{D883A7FD-264D-4C39-83FC-9420765779A3}">
      <dsp:nvSpPr>
        <dsp:cNvPr id="0" name=""/>
        <dsp:cNvSpPr/>
      </dsp:nvSpPr>
      <dsp:spPr>
        <a:xfrm>
          <a:off x="2403147" y="439160"/>
          <a:ext cx="584718" cy="584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DCC1-07F1-45C6-8341-FBB7C429CCD8}">
      <dsp:nvSpPr>
        <dsp:cNvPr id="0" name=""/>
        <dsp:cNvSpPr/>
      </dsp:nvSpPr>
      <dsp:spPr>
        <a:xfrm>
          <a:off x="2525938" y="561951"/>
          <a:ext cx="339136" cy="339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6A837-203A-4E85-B773-171A2A2679A8}">
      <dsp:nvSpPr>
        <dsp:cNvPr id="0" name=""/>
        <dsp:cNvSpPr/>
      </dsp:nvSpPr>
      <dsp:spPr>
        <a:xfrm>
          <a:off x="3113163" y="439160"/>
          <a:ext cx="1378265" cy="5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0">
              <a:latin typeface="Calibri Light" panose="020F0302020204030204"/>
              <a:ea typeface="+mn-ea"/>
              <a:cs typeface="+mn-cs"/>
            </a:rPr>
            <a:t>Crescente adozione degli EMR e interoperabilità dei sistemi sanitari.</a:t>
          </a:r>
          <a:endParaRPr lang="en-US" sz="1100" b="0" kern="0">
            <a:latin typeface="Calibri Light" panose="020F0302020204030204"/>
            <a:ea typeface="+mn-ea"/>
            <a:cs typeface="+mn-cs"/>
          </a:endParaRPr>
        </a:p>
      </dsp:txBody>
      <dsp:txXfrm>
        <a:off x="3113163" y="439160"/>
        <a:ext cx="1378265" cy="584718"/>
      </dsp:txXfrm>
    </dsp:sp>
    <dsp:sp modelId="{DB38D52E-A245-4E7A-AC80-1D0B0D34771A}">
      <dsp:nvSpPr>
        <dsp:cNvPr id="0" name=""/>
        <dsp:cNvSpPr/>
      </dsp:nvSpPr>
      <dsp:spPr>
        <a:xfrm>
          <a:off x="4731580" y="439160"/>
          <a:ext cx="584718" cy="584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31749-9F66-41C7-B19A-AAEF324F173D}">
      <dsp:nvSpPr>
        <dsp:cNvPr id="0" name=""/>
        <dsp:cNvSpPr/>
      </dsp:nvSpPr>
      <dsp:spPr>
        <a:xfrm>
          <a:off x="4854371" y="561951"/>
          <a:ext cx="339136" cy="339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2CD69-8CF7-4480-9628-E27FEFBB8CA2}">
      <dsp:nvSpPr>
        <dsp:cNvPr id="0" name=""/>
        <dsp:cNvSpPr/>
      </dsp:nvSpPr>
      <dsp:spPr>
        <a:xfrm>
          <a:off x="5441596" y="439160"/>
          <a:ext cx="1378265" cy="58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kern="0" dirty="0">
              <a:latin typeface="Calibri Light" panose="020F0302020204030204"/>
              <a:ea typeface="+mn-ea"/>
              <a:cs typeface="+mn-cs"/>
            </a:rPr>
            <a:t>Tecnologie cloud: abbandonare il mosaico di sistemi IT disparati, silos di dati e soluzioni manuali che li hanno frenati per troppo tempo.</a:t>
          </a:r>
          <a:endParaRPr lang="en-US" sz="1100" b="0" kern="0" dirty="0">
            <a:latin typeface="Calibri Light" panose="020F0302020204030204"/>
            <a:ea typeface="+mn-ea"/>
            <a:cs typeface="+mn-cs"/>
          </a:endParaRPr>
        </a:p>
      </dsp:txBody>
      <dsp:txXfrm>
        <a:off x="5441596" y="439160"/>
        <a:ext cx="1378265" cy="584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C3322-0F6A-C59F-6420-6AEA771D310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79C573-FE39-1DB6-8EDF-9E8A2D35D56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6733" y="0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D55D011-6332-4A53-88C4-D340CB1BD1A2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FB548B-82BD-2347-7757-E2271964F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87D142-77C4-05A9-9E51-088A6BE9BA4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0879" y="4784069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2D326-02EF-A3E9-A3C3-7AB8DB9EC81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42149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8D0E8-68FD-979A-66E9-BB92401C2D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6733" y="9442149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5C03BDD-67E5-4862-803C-39990F699E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0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A28B6-11A8-CDB8-4E4D-1660695A4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186FC-4254-8BA2-B6E5-183717F7B9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2B3A42"/>
                </a:solidFill>
                <a:latin typeface="Montserrat Light" pitchFamily="2"/>
              </a:rPr>
              <a:t>70 percent of listed approvals to date are in the area of radiology, followed by cardiology with 12 percent, and 3 percent each for hematology and neurology applications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6AE43-3FD9-CFFA-13B6-B6AFDD852F02}"/>
              </a:ext>
            </a:extLst>
          </p:cNvPr>
          <p:cNvSpPr txBox="1"/>
          <p:nvPr/>
        </p:nvSpPr>
        <p:spPr>
          <a:xfrm>
            <a:off x="3856733" y="9442149"/>
            <a:ext cx="2950475" cy="498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C35660-116B-44CC-B074-6009C4FFA990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04DB-192E-B59F-5FED-9CE64F57FC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2DBAF-BC09-F250-A47A-00006058C0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EC1F-F44B-BD83-F39A-DF31F7341C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0762E1-C64E-43D6-81FF-92CC6A4F2DD5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2421-3185-9D64-6966-6E894FD306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8E4CB-64AA-5153-0A0F-46B59D7132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24DA0-CC56-4BE3-9663-2FBF31EA6C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473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2A49-10B3-2218-95AA-02598FB46E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C3C78-745A-BBE1-2374-18AEA8D797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0095-84B0-543D-F424-31A0D0CD20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09C2AD-BA0B-4EF2-8E0E-AC7112950B7C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756BA-22D2-731C-5988-A6C1ECFE9C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337A1-F943-0B64-CCDF-012E776919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7E67FC-78E0-4C73-94CA-D090BE85ED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9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7DCC5-28A7-367C-A57C-03079A87EEF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69849-1778-B4F7-886B-A9FA83D63D9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A07C-AFEF-A5CF-5137-35190D7E6A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19FA0E-A3C0-4988-9CDF-EC8EE8E2FCF2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56D7F-3EFE-CD18-8BBA-E3E19BD72C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3BA05-BCD1-4325-51A9-C7044877F2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627A7A-1958-4824-AF5F-4B8946B90F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2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2F106E96-4A61-3474-2338-162F0755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" r="17"/>
          <a:stretch>
            <a:fillRect/>
          </a:stretch>
        </p:blipFill>
        <p:spPr>
          <a:xfrm>
            <a:off x="0" y="3726792"/>
            <a:ext cx="3395304" cy="31312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7DAB929B-6333-8AFF-A7FB-840737E03A7C}"/>
              </a:ext>
            </a:extLst>
          </p:cNvPr>
          <p:cNvSpPr txBox="1"/>
          <p:nvPr/>
        </p:nvSpPr>
        <p:spPr>
          <a:xfrm>
            <a:off x="9226616" y="6423952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B3B32E-80DF-46D1-814F-D7AABB1BFA09}" type="slidenum">
              <a:t>‹#›</a:t>
            </a:fld>
            <a:endParaRPr lang="it-IT" sz="1200" b="0" i="0" u="none" strike="noStrike" kern="1200" cap="none" spc="0" baseline="0">
              <a:solidFill>
                <a:srgbClr val="0070C0"/>
              </a:solidFill>
              <a:uFillTx/>
              <a:latin typeface="Montserrat" pitchFamily="2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567177E-5F55-7995-95F1-38D4448E43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0854" y="1570738"/>
            <a:ext cx="11077571" cy="4772911"/>
          </a:xfrm>
        </p:spPr>
        <p:txBody>
          <a:bodyPr/>
          <a:lstStyle>
            <a:lvl1pPr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CE60EC01-E7B3-E167-87D3-F71759B29D93}"/>
              </a:ext>
            </a:extLst>
          </p:cNvPr>
          <p:cNvSpPr txBox="1"/>
          <p:nvPr/>
        </p:nvSpPr>
        <p:spPr>
          <a:xfrm>
            <a:off x="4930453" y="6512082"/>
            <a:ext cx="201209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4472C4"/>
                </a:solidFill>
                <a:uFillTx/>
                <a:latin typeface="Montserrat Bold" pitchFamily="2"/>
              </a:rPr>
              <a:t>#TOGETHER</a:t>
            </a:r>
            <a:r>
              <a:rPr lang="en-GB" sz="1200" b="0" i="0" u="none" strike="noStrike" kern="1200" cap="none" spc="0" baseline="0">
                <a:solidFill>
                  <a:srgbClr val="ED7D31"/>
                </a:solidFill>
                <a:uFillTx/>
                <a:latin typeface="Montserrat Bold" pitchFamily="2"/>
              </a:rPr>
              <a:t>4</a:t>
            </a:r>
            <a:r>
              <a:rPr lang="en-GB" sz="1200" b="0" i="0" u="none" strike="noStrike" kern="1200" cap="none" spc="0" baseline="0">
                <a:solidFill>
                  <a:srgbClr val="4472C4"/>
                </a:solidFill>
                <a:uFillTx/>
                <a:latin typeface="Montserrat Bold" pitchFamily="2"/>
              </a:rPr>
              <a:t>SUCCESS</a:t>
            </a:r>
          </a:p>
        </p:txBody>
      </p:sp>
      <p:sp>
        <p:nvSpPr>
          <p:cNvPr id="6" name="Titolo 18">
            <a:extLst>
              <a:ext uri="{FF2B5EF4-FFF2-40B4-BE49-F238E27FC236}">
                <a16:creationId xmlns:a16="http://schemas.microsoft.com/office/drawing/2014/main" id="{599126A3-E99D-0941-0D65-5786B7BC7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766" y="549115"/>
            <a:ext cx="9333390" cy="799734"/>
          </a:xfrm>
        </p:spPr>
        <p:txBody>
          <a:bodyPr/>
          <a:lstStyle>
            <a:lvl1pPr>
              <a:defRPr lang="fr-FR" sz="2400" b="1">
                <a:solidFill>
                  <a:srgbClr val="4472C4"/>
                </a:solidFill>
                <a:latin typeface="Montserrat" pitchFamily="2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GB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98F6F84-3305-55E7-0402-A9A9894E3DBB}"/>
              </a:ext>
            </a:extLst>
          </p:cNvPr>
          <p:cNvGrpSpPr/>
          <p:nvPr/>
        </p:nvGrpSpPr>
        <p:grpSpPr>
          <a:xfrm>
            <a:off x="451411" y="648346"/>
            <a:ext cx="10314166" cy="888046"/>
            <a:chOff x="451411" y="648346"/>
            <a:chExt cx="10314166" cy="888046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F218F3E-A68A-6B08-535A-D0FD12F4CC34}"/>
                </a:ext>
              </a:extLst>
            </p:cNvPr>
            <p:cNvCxnSpPr/>
            <p:nvPr/>
          </p:nvCxnSpPr>
          <p:spPr>
            <a:xfrm flipH="1">
              <a:off x="451411" y="988521"/>
              <a:ext cx="6977266" cy="0"/>
            </a:xfrm>
            <a:prstGeom prst="straightConnector1">
              <a:avLst/>
            </a:prstGeom>
            <a:noFill/>
            <a:ln w="38103" cap="flat">
              <a:solidFill>
                <a:srgbClr val="ED7D31"/>
              </a:solidFill>
              <a:prstDash val="solid"/>
              <a:miter/>
            </a:ln>
          </p:spPr>
        </p:cxn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3A8ADDCB-8E99-8DA6-34B3-8B8109967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799991">
              <a:off x="6985576" y="648346"/>
              <a:ext cx="3780001" cy="888046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0" name="Immagine 1">
            <a:extLst>
              <a:ext uri="{FF2B5EF4-FFF2-40B4-BE49-F238E27FC236}">
                <a16:creationId xmlns:a16="http://schemas.microsoft.com/office/drawing/2014/main" id="{DDC355EB-ED44-1451-35BE-157CE782A4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899" t="26733" r="40273" b="44640"/>
          <a:stretch>
            <a:fillRect/>
          </a:stretch>
        </p:blipFill>
        <p:spPr>
          <a:xfrm>
            <a:off x="11591812" y="136529"/>
            <a:ext cx="448586" cy="53988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2327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8126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42C6C-FA9F-F02A-9111-F38D4D2323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399" y="316620"/>
            <a:ext cx="11692597" cy="412385"/>
          </a:xfrm>
        </p:spPr>
        <p:txBody>
          <a:bodyPr/>
          <a:lstStyle>
            <a:lvl1pPr>
              <a:lnSpc>
                <a:spcPct val="85000"/>
              </a:lnSpc>
              <a:spcAft>
                <a:spcPts val="200"/>
              </a:spcAft>
              <a:defRPr lang="it-IT" sz="3200" b="1" spc="20">
                <a:solidFill>
                  <a:srgbClr val="125092"/>
                </a:solidFill>
                <a:latin typeface="Calibri" pitchFamily="34"/>
                <a:cs typeface="Calibri" pitchFamily="34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Figura a mano libera: forma 6">
            <a:extLst>
              <a:ext uri="{FF2B5EF4-FFF2-40B4-BE49-F238E27FC236}">
                <a16:creationId xmlns:a16="http://schemas.microsoft.com/office/drawing/2014/main" id="{942CC186-EB9A-6F9D-9328-4C043D88DF20}"/>
              </a:ext>
            </a:extLst>
          </p:cNvPr>
          <p:cNvSpPr/>
          <p:nvPr/>
        </p:nvSpPr>
        <p:spPr>
          <a:xfrm>
            <a:off x="0" y="67263"/>
            <a:ext cx="232120" cy="9110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692"/>
              <a:gd name="f7" fmla="val 1828802"/>
              <a:gd name="f8" fmla="val 8336"/>
              <a:gd name="f9" fmla="val 454023"/>
              <a:gd name="f10" fmla="val 391715"/>
              <a:gd name="f11" fmla="val 627230"/>
              <a:gd name="f12" fmla="val 914402"/>
              <a:gd name="f13" fmla="val 395289"/>
              <a:gd name="f14" fmla="val 1201579"/>
              <a:gd name="f15" fmla="val 1374779"/>
              <a:gd name="f16" fmla="+- 0 0 -90"/>
              <a:gd name="f17" fmla="*/ f3 1 394692"/>
              <a:gd name="f18" fmla="*/ f4 1 1828802"/>
              <a:gd name="f19" fmla="+- f7 0 f5"/>
              <a:gd name="f20" fmla="+- f6 0 f5"/>
              <a:gd name="f21" fmla="*/ f16 f0 1"/>
              <a:gd name="f22" fmla="*/ f20 1 394692"/>
              <a:gd name="f23" fmla="*/ f19 1 1828802"/>
              <a:gd name="f24" fmla="*/ 0 f20 1"/>
              <a:gd name="f25" fmla="*/ 0 f19 1"/>
              <a:gd name="f26" fmla="*/ 394692 f20 1"/>
              <a:gd name="f27" fmla="*/ 914402 f19 1"/>
              <a:gd name="f28" fmla="*/ 1828802 f19 1"/>
              <a:gd name="f29" fmla="*/ f21 1 f2"/>
              <a:gd name="f30" fmla="*/ f24 1 394692"/>
              <a:gd name="f31" fmla="*/ f25 1 1828802"/>
              <a:gd name="f32" fmla="*/ f26 1 394692"/>
              <a:gd name="f33" fmla="*/ f27 1 1828802"/>
              <a:gd name="f34" fmla="*/ f28 1 1828802"/>
              <a:gd name="f35" fmla="*/ f5 1 f22"/>
              <a:gd name="f36" fmla="*/ f6 1 f22"/>
              <a:gd name="f37" fmla="*/ f5 1 f23"/>
              <a:gd name="f38" fmla="*/ f7 1 f23"/>
              <a:gd name="f39" fmla="+- f29 0 f1"/>
              <a:gd name="f40" fmla="*/ f30 1 f22"/>
              <a:gd name="f41" fmla="*/ f31 1 f23"/>
              <a:gd name="f42" fmla="*/ f32 1 f22"/>
              <a:gd name="f43" fmla="*/ f33 1 f23"/>
              <a:gd name="f44" fmla="*/ f34 1 f23"/>
              <a:gd name="f45" fmla="*/ f35 f17 1"/>
              <a:gd name="f46" fmla="*/ f36 f17 1"/>
              <a:gd name="f47" fmla="*/ f38 f18 1"/>
              <a:gd name="f48" fmla="*/ f37 f18 1"/>
              <a:gd name="f49" fmla="*/ f40 f17 1"/>
              <a:gd name="f50" fmla="*/ f41 f18 1"/>
              <a:gd name="f51" fmla="*/ f42 f17 1"/>
              <a:gd name="f52" fmla="*/ f43 f18 1"/>
              <a:gd name="f53" fmla="*/ f4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50"/>
              </a:cxn>
              <a:cxn ang="f39">
                <a:pos x="f51" y="f52"/>
              </a:cxn>
              <a:cxn ang="f39">
                <a:pos x="f49" y="f53"/>
              </a:cxn>
              <a:cxn ang="f39">
                <a:pos x="f49" y="f50"/>
              </a:cxn>
            </a:cxnLst>
            <a:rect l="f45" t="f48" r="f46" b="f47"/>
            <a:pathLst>
              <a:path w="394692" h="1828802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8" y="f15"/>
                  <a:pt x="f5" y="f7"/>
                </a:cubicBez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8FAADC"/>
              </a:gs>
              <a:gs pos="100000">
                <a:srgbClr val="4472C4"/>
              </a:gs>
            </a:gsLst>
            <a:lin ang="27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94B0BA3-3D2C-FFEC-80A6-7BA21B392F18}"/>
              </a:ext>
            </a:extLst>
          </p:cNvPr>
          <p:cNvSpPr/>
          <p:nvPr/>
        </p:nvSpPr>
        <p:spPr>
          <a:xfrm>
            <a:off x="77678" y="457995"/>
            <a:ext cx="76754" cy="1296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5"/>
              <a:gd name="f8" fmla="val 18"/>
              <a:gd name="f9" fmla="val 4"/>
              <a:gd name="f10" fmla="val 3"/>
              <a:gd name="f11" fmla="val 2"/>
              <a:gd name="f12" fmla="val 1"/>
              <a:gd name="f13" fmla="val 33"/>
              <a:gd name="f14" fmla="val 32"/>
              <a:gd name="f15" fmla="val 31"/>
              <a:gd name="f16" fmla="val 15"/>
              <a:gd name="f17" fmla="val 17"/>
              <a:gd name="f18" fmla="+- 0 0 -90"/>
              <a:gd name="f19" fmla="*/ f3 1 21"/>
              <a:gd name="f20" fmla="*/ f4 1 35"/>
              <a:gd name="f21" fmla="+- f7 0 f5"/>
              <a:gd name="f22" fmla="+- f6 0 f5"/>
              <a:gd name="f23" fmla="*/ f18 f0 1"/>
              <a:gd name="f24" fmla="*/ f22 1 21"/>
              <a:gd name="f25" fmla="*/ f21 1 35"/>
              <a:gd name="f26" fmla="*/ 71438 f22 1"/>
              <a:gd name="f27" fmla="*/ 62049 f21 1"/>
              <a:gd name="f28" fmla="*/ 13607 f22 1"/>
              <a:gd name="f29" fmla="*/ 120650 f21 1"/>
              <a:gd name="f30" fmla="*/ 10205 f22 1"/>
              <a:gd name="f31" fmla="*/ 6804 f22 1"/>
              <a:gd name="f32" fmla="*/ 3402 f22 1"/>
              <a:gd name="f33" fmla="*/ 113756 f21 1"/>
              <a:gd name="f34" fmla="*/ 0 f22 1"/>
              <a:gd name="f35" fmla="*/ 110309 f21 1"/>
              <a:gd name="f36" fmla="*/ 106861 f21 1"/>
              <a:gd name="f37" fmla="*/ 51027 f22 1"/>
              <a:gd name="f38" fmla="*/ 58601 f21 1"/>
              <a:gd name="f39" fmla="*/ 10341 f21 1"/>
              <a:gd name="f40" fmla="*/ 6894 f21 1"/>
              <a:gd name="f41" fmla="*/ 0 f21 1"/>
              <a:gd name="f42" fmla="*/ f23 1 f2"/>
              <a:gd name="f43" fmla="*/ f26 1 21"/>
              <a:gd name="f44" fmla="*/ f27 1 35"/>
              <a:gd name="f45" fmla="*/ f28 1 21"/>
              <a:gd name="f46" fmla="*/ f29 1 35"/>
              <a:gd name="f47" fmla="*/ f30 1 21"/>
              <a:gd name="f48" fmla="*/ f31 1 21"/>
              <a:gd name="f49" fmla="*/ f32 1 21"/>
              <a:gd name="f50" fmla="*/ f33 1 35"/>
              <a:gd name="f51" fmla="*/ f34 1 21"/>
              <a:gd name="f52" fmla="*/ f35 1 35"/>
              <a:gd name="f53" fmla="*/ f36 1 35"/>
              <a:gd name="f54" fmla="*/ f37 1 21"/>
              <a:gd name="f55" fmla="*/ f38 1 35"/>
              <a:gd name="f56" fmla="*/ f39 1 35"/>
              <a:gd name="f57" fmla="*/ f40 1 35"/>
              <a:gd name="f58" fmla="*/ f41 1 35"/>
              <a:gd name="f59" fmla="*/ 0 1 f24"/>
              <a:gd name="f60" fmla="*/ f6 1 f24"/>
              <a:gd name="f61" fmla="*/ 0 1 f25"/>
              <a:gd name="f62" fmla="*/ f7 1 f25"/>
              <a:gd name="f63" fmla="+- f42 0 f1"/>
              <a:gd name="f64" fmla="*/ f43 1 f24"/>
              <a:gd name="f65" fmla="*/ f44 1 f25"/>
              <a:gd name="f66" fmla="*/ f45 1 f24"/>
              <a:gd name="f67" fmla="*/ f46 1 f25"/>
              <a:gd name="f68" fmla="*/ f47 1 f24"/>
              <a:gd name="f69" fmla="*/ f48 1 f24"/>
              <a:gd name="f70" fmla="*/ f49 1 f24"/>
              <a:gd name="f71" fmla="*/ f50 1 f25"/>
              <a:gd name="f72" fmla="*/ f51 1 f24"/>
              <a:gd name="f73" fmla="*/ f52 1 f25"/>
              <a:gd name="f74" fmla="*/ f53 1 f25"/>
              <a:gd name="f75" fmla="*/ f54 1 f24"/>
              <a:gd name="f76" fmla="*/ f55 1 f25"/>
              <a:gd name="f77" fmla="*/ f56 1 f25"/>
              <a:gd name="f78" fmla="*/ f57 1 f25"/>
              <a:gd name="f79" fmla="*/ f58 1 f25"/>
              <a:gd name="f80" fmla="*/ f59 f19 1"/>
              <a:gd name="f81" fmla="*/ f60 f19 1"/>
              <a:gd name="f82" fmla="*/ f62 f20 1"/>
              <a:gd name="f83" fmla="*/ f61 f20 1"/>
              <a:gd name="f84" fmla="*/ f64 f19 1"/>
              <a:gd name="f85" fmla="*/ f65 f20 1"/>
              <a:gd name="f86" fmla="*/ f66 f19 1"/>
              <a:gd name="f87" fmla="*/ f67 f20 1"/>
              <a:gd name="f88" fmla="*/ f68 f19 1"/>
              <a:gd name="f89" fmla="*/ f69 f19 1"/>
              <a:gd name="f90" fmla="*/ f70 f19 1"/>
              <a:gd name="f91" fmla="*/ f71 f20 1"/>
              <a:gd name="f92" fmla="*/ f72 f19 1"/>
              <a:gd name="f93" fmla="*/ f73 f20 1"/>
              <a:gd name="f94" fmla="*/ f74 f20 1"/>
              <a:gd name="f95" fmla="*/ f75 f19 1"/>
              <a:gd name="f96" fmla="*/ f76 f20 1"/>
              <a:gd name="f97" fmla="*/ f77 f20 1"/>
              <a:gd name="f98" fmla="*/ f78 f20 1"/>
              <a:gd name="f99" fmla="*/ f79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4" y="f85"/>
              </a:cxn>
              <a:cxn ang="f63">
                <a:pos x="f86" y="f87"/>
              </a:cxn>
              <a:cxn ang="f63">
                <a:pos x="f88" y="f87"/>
              </a:cxn>
              <a:cxn ang="f63">
                <a:pos x="f89" y="f87"/>
              </a:cxn>
              <a:cxn ang="f63">
                <a:pos x="f90" y="f91"/>
              </a:cxn>
              <a:cxn ang="f63">
                <a:pos x="f92" y="f93"/>
              </a:cxn>
              <a:cxn ang="f63">
                <a:pos x="f90" y="f94"/>
              </a:cxn>
              <a:cxn ang="f63">
                <a:pos x="f95" y="f96"/>
              </a:cxn>
              <a:cxn ang="f63">
                <a:pos x="f90" y="f97"/>
              </a:cxn>
              <a:cxn ang="f63">
                <a:pos x="f92" y="f97"/>
              </a:cxn>
              <a:cxn ang="f63">
                <a:pos x="f90" y="f98"/>
              </a:cxn>
              <a:cxn ang="f63">
                <a:pos x="f89" y="f99"/>
              </a:cxn>
              <a:cxn ang="f63">
                <a:pos x="f88" y="f99"/>
              </a:cxn>
              <a:cxn ang="f63">
                <a:pos x="f86" y="f99"/>
              </a:cxn>
              <a:cxn ang="f63">
                <a:pos x="f84" y="f96"/>
              </a:cxn>
              <a:cxn ang="f63">
                <a:pos x="f84" y="f96"/>
              </a:cxn>
              <a:cxn ang="f63">
                <a:pos x="f84" y="f85"/>
              </a:cxn>
            </a:cxnLst>
            <a:rect l="f80" t="f83" r="f81" b="f82"/>
            <a:pathLst>
              <a:path w="21" h="35">
                <a:moveTo>
                  <a:pt x="f6" y="f8"/>
                </a:moveTo>
                <a:cubicBezTo>
                  <a:pt x="f9" y="f7"/>
                  <a:pt x="f9" y="f7"/>
                  <a:pt x="f9" y="f7"/>
                </a:cubicBezTo>
                <a:cubicBezTo>
                  <a:pt x="f9" y="f7"/>
                  <a:pt x="f10" y="f7"/>
                  <a:pt x="f10" y="f7"/>
                </a:cubicBezTo>
                <a:cubicBezTo>
                  <a:pt x="f10" y="f7"/>
                  <a:pt x="f10" y="f7"/>
                  <a:pt x="f11" y="f7"/>
                </a:cubicBezTo>
                <a:cubicBezTo>
                  <a:pt x="f12" y="f13"/>
                  <a:pt x="f12" y="f13"/>
                  <a:pt x="f12" y="f13"/>
                </a:cubicBezTo>
                <a:cubicBezTo>
                  <a:pt x="f5" y="f13"/>
                  <a:pt x="f5" y="f13"/>
                  <a:pt x="f5" y="f14"/>
                </a:cubicBezTo>
                <a:cubicBezTo>
                  <a:pt x="f5" y="f14"/>
                  <a:pt x="f5" y="f14"/>
                  <a:pt x="f12" y="f15"/>
                </a:cubicBezTo>
                <a:cubicBezTo>
                  <a:pt x="f16" y="f17"/>
                  <a:pt x="f16" y="f17"/>
                  <a:pt x="f16" y="f17"/>
                </a:cubicBezTo>
                <a:cubicBezTo>
                  <a:pt x="f12" y="f10"/>
                  <a:pt x="f12" y="f10"/>
                  <a:pt x="f12" y="f10"/>
                </a:cubicBezTo>
                <a:cubicBezTo>
                  <a:pt x="f5" y="f10"/>
                  <a:pt x="f5" y="f10"/>
                  <a:pt x="f5" y="f10"/>
                </a:cubicBezTo>
                <a:cubicBezTo>
                  <a:pt x="f5" y="f11"/>
                  <a:pt x="f5" y="f11"/>
                  <a:pt x="f12" y="f11"/>
                </a:cubicBezTo>
                <a:cubicBezTo>
                  <a:pt x="f11" y="f5"/>
                  <a:pt x="f11" y="f5"/>
                  <a:pt x="f11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0" y="f5"/>
                  <a:pt x="f9" y="f5"/>
                  <a:pt x="f9" y="f5"/>
                </a:cubicBezTo>
                <a:cubicBezTo>
                  <a:pt x="f6" y="f17"/>
                  <a:pt x="f6" y="f17"/>
                  <a:pt x="f6" y="f17"/>
                </a:cubicBezTo>
                <a:cubicBezTo>
                  <a:pt x="f6" y="f17"/>
                  <a:pt x="f6" y="f17"/>
                  <a:pt x="f6" y="f17"/>
                </a:cubicBezTo>
                <a:cubicBezTo>
                  <a:pt x="f6" y="f8"/>
                  <a:pt x="f6" y="f8"/>
                  <a:pt x="f6" y="f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5" name="Immagine 8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13E89ED8-F9DA-DCA7-5583-98D2812D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62" y="6391079"/>
            <a:ext cx="1121996" cy="357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igura a mano libera: forma 9">
            <a:extLst>
              <a:ext uri="{FF2B5EF4-FFF2-40B4-BE49-F238E27FC236}">
                <a16:creationId xmlns:a16="http://schemas.microsoft.com/office/drawing/2014/main" id="{47C530E6-F47B-BBF1-1EB9-F302DAD05CA1}"/>
              </a:ext>
            </a:extLst>
          </p:cNvPr>
          <p:cNvSpPr/>
          <p:nvPr/>
        </p:nvSpPr>
        <p:spPr>
          <a:xfrm>
            <a:off x="10583914" y="6420038"/>
            <a:ext cx="1608082" cy="4379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4406"/>
              <a:gd name="f7" fmla="val 466918"/>
              <a:gd name="f8" fmla="val 1081730"/>
              <a:gd name="f9" fmla="val 1"/>
              <a:gd name="f10" fmla="val 1294060"/>
              <a:gd name="f11" fmla="+- 0 0 441"/>
              <a:gd name="f12" fmla="val 1453720"/>
              <a:gd name="f13" fmla="val 178207"/>
              <a:gd name="f14" fmla="val 1674736"/>
              <a:gd name="f15" fmla="val 314662"/>
              <a:gd name="f16" fmla="val 335792"/>
              <a:gd name="f17" fmla="val 537106"/>
              <a:gd name="f18" fmla="val 457056"/>
              <a:gd name="f19" fmla="val 742008"/>
              <a:gd name="f20" fmla="val 3522"/>
              <a:gd name="f21" fmla="+- 0 0 -90"/>
              <a:gd name="f22" fmla="*/ f3 1 1714406"/>
              <a:gd name="f23" fmla="*/ f4 1 466918"/>
              <a:gd name="f24" fmla="+- f7 0 f5"/>
              <a:gd name="f25" fmla="+- f6 0 f5"/>
              <a:gd name="f26" fmla="*/ f21 f0 1"/>
              <a:gd name="f27" fmla="*/ f25 1 1714406"/>
              <a:gd name="f28" fmla="*/ f24 1 466918"/>
              <a:gd name="f29" fmla="*/ 1081730 f25 1"/>
              <a:gd name="f30" fmla="*/ 1 f24 1"/>
              <a:gd name="f31" fmla="*/ 1674736 f25 1"/>
              <a:gd name="f32" fmla="*/ 314662 f24 1"/>
              <a:gd name="f33" fmla="*/ 1714406 f25 1"/>
              <a:gd name="f34" fmla="*/ 335792 f24 1"/>
              <a:gd name="f35" fmla="*/ 466918 f24 1"/>
              <a:gd name="f36" fmla="*/ 0 f25 1"/>
              <a:gd name="f37" fmla="*/ f26 1 f2"/>
              <a:gd name="f38" fmla="*/ f29 1 1714406"/>
              <a:gd name="f39" fmla="*/ f30 1 466918"/>
              <a:gd name="f40" fmla="*/ f31 1 1714406"/>
              <a:gd name="f41" fmla="*/ f32 1 466918"/>
              <a:gd name="f42" fmla="*/ f33 1 1714406"/>
              <a:gd name="f43" fmla="*/ f34 1 466918"/>
              <a:gd name="f44" fmla="*/ f35 1 466918"/>
              <a:gd name="f45" fmla="*/ f36 1 1714406"/>
              <a:gd name="f46" fmla="*/ f5 1 f27"/>
              <a:gd name="f47" fmla="*/ f6 1 f27"/>
              <a:gd name="f48" fmla="*/ f5 1 f28"/>
              <a:gd name="f49" fmla="*/ f7 1 f28"/>
              <a:gd name="f50" fmla="+- f37 0 f1"/>
              <a:gd name="f51" fmla="*/ f38 1 f27"/>
              <a:gd name="f52" fmla="*/ f39 1 f28"/>
              <a:gd name="f53" fmla="*/ f40 1 f27"/>
              <a:gd name="f54" fmla="*/ f41 1 f28"/>
              <a:gd name="f55" fmla="*/ f42 1 f27"/>
              <a:gd name="f56" fmla="*/ f43 1 f28"/>
              <a:gd name="f57" fmla="*/ f44 1 f28"/>
              <a:gd name="f58" fmla="*/ f45 1 f27"/>
              <a:gd name="f59" fmla="*/ f46 f22 1"/>
              <a:gd name="f60" fmla="*/ f47 f22 1"/>
              <a:gd name="f61" fmla="*/ f49 f23 1"/>
              <a:gd name="f62" fmla="*/ f48 f23 1"/>
              <a:gd name="f63" fmla="*/ f51 f22 1"/>
              <a:gd name="f64" fmla="*/ f52 f23 1"/>
              <a:gd name="f65" fmla="*/ f53 f22 1"/>
              <a:gd name="f66" fmla="*/ f54 f23 1"/>
              <a:gd name="f67" fmla="*/ f55 f22 1"/>
              <a:gd name="f68" fmla="*/ f56 f23 1"/>
              <a:gd name="f69" fmla="*/ f57 f23 1"/>
              <a:gd name="f70" fmla="*/ f58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3" y="f64"/>
              </a:cxn>
              <a:cxn ang="f50">
                <a:pos x="f65" y="f66"/>
              </a:cxn>
              <a:cxn ang="f50">
                <a:pos x="f67" y="f68"/>
              </a:cxn>
              <a:cxn ang="f50">
                <a:pos x="f67" y="f69"/>
              </a:cxn>
              <a:cxn ang="f50">
                <a:pos x="f70" y="f69"/>
              </a:cxn>
              <a:cxn ang="f50">
                <a:pos x="f63" y="f64"/>
              </a:cxn>
            </a:cxnLst>
            <a:rect l="f59" t="f62" r="f60" b="f61"/>
            <a:pathLst>
              <a:path w="1714406" h="46691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lnTo>
                  <a:pt x="f6" y="f16"/>
                </a:lnTo>
                <a:lnTo>
                  <a:pt x="f6" y="f7"/>
                </a:lnTo>
                <a:lnTo>
                  <a:pt x="f5" y="f7"/>
                </a:lnTo>
                <a:cubicBezTo>
                  <a:pt x="f17" y="f18"/>
                  <a:pt x="f19" y="f20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5380C2"/>
              </a:gs>
              <a:gs pos="100000">
                <a:srgbClr val="5380C2"/>
              </a:gs>
            </a:gsLst>
            <a:lin ang="21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F0B64-5110-2379-9D75-62FDE9013C40}"/>
              </a:ext>
            </a:extLst>
          </p:cNvPr>
          <p:cNvSpPr txBox="1"/>
          <p:nvPr/>
        </p:nvSpPr>
        <p:spPr>
          <a:xfrm>
            <a:off x="11306784" y="6535527"/>
            <a:ext cx="576776" cy="2131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92500" lnSpcReduction="20000"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F3D445-43C2-4BBC-9408-F07BDCB7C39D}" type="slidenum">
              <a:t>‹#›</a:t>
            </a:fld>
            <a:endParaRPr lang="en-IN" sz="9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8" name="Elemento grafico 11">
            <a:extLst>
              <a:ext uri="{FF2B5EF4-FFF2-40B4-BE49-F238E27FC236}">
                <a16:creationId xmlns:a16="http://schemas.microsoft.com/office/drawing/2014/main" id="{78D5E6B7-9D4F-D485-0B5B-76565B827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3523" y="6463308"/>
            <a:ext cx="2084950" cy="2131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CDB0923F-4B28-C588-6E6B-D13CF259D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0067" y="1468434"/>
            <a:ext cx="11096189" cy="4572000"/>
          </a:xfrm>
        </p:spPr>
        <p:txBody>
          <a:bodyPr/>
          <a:lstStyle>
            <a:lvl1pPr>
              <a:defRPr lang="it-IT" sz="2400"/>
            </a:lvl1pPr>
            <a:lvl2pPr>
              <a:defRPr lang="it-IT" sz="2000"/>
            </a:lvl2pPr>
            <a:lvl3pPr>
              <a:defRPr lang="it-IT" sz="18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8380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E0A3B85-E687-EF77-816D-C98152C92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86" r="37386"/>
          <a:stretch>
            <a:fillRect/>
          </a:stretch>
        </p:blipFill>
        <p:spPr>
          <a:xfrm>
            <a:off x="0" y="771525"/>
            <a:ext cx="3442395" cy="55523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tangolo 7">
            <a:extLst>
              <a:ext uri="{FF2B5EF4-FFF2-40B4-BE49-F238E27FC236}">
                <a16:creationId xmlns:a16="http://schemas.microsoft.com/office/drawing/2014/main" id="{0C212E03-F830-D3CB-44AB-6115FC6AD20E}"/>
              </a:ext>
            </a:extLst>
          </p:cNvPr>
          <p:cNvSpPr/>
          <p:nvPr/>
        </p:nvSpPr>
        <p:spPr>
          <a:xfrm>
            <a:off x="429054" y="0"/>
            <a:ext cx="3013350" cy="6865808"/>
          </a:xfrm>
          <a:prstGeom prst="rect">
            <a:avLst/>
          </a:prstGeom>
          <a:solidFill>
            <a:srgbClr val="1D4F91">
              <a:alpha val="8027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4472C4"/>
              </a:solidFill>
              <a:uFillTx/>
              <a:latin typeface="Montserrat Medium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B5EC13-D13F-B7C8-8193-F9DD4F8A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77496" y="265111"/>
            <a:ext cx="1352553" cy="5064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B3AD6D6-2F8B-59EC-86BC-F252147EE45C}"/>
              </a:ext>
            </a:extLst>
          </p:cNvPr>
          <p:cNvSpPr txBox="1"/>
          <p:nvPr/>
        </p:nvSpPr>
        <p:spPr>
          <a:xfrm>
            <a:off x="9145591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5F0603-9792-41FC-B3F2-48907C97A50F}" type="slidenum">
              <a:t>‹#›</a:t>
            </a:fld>
            <a:endParaRPr lang="it-IT" sz="1200" b="0" i="0" u="none" strike="noStrike" kern="1200" cap="none" spc="0" baseline="0">
              <a:solidFill>
                <a:srgbClr val="0070C0"/>
              </a:solidFill>
              <a:uFillTx/>
              <a:latin typeface="Montserrat" pitchFamily="2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8CFEA4F-DF35-3E70-D081-6EBBB27FD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375" y="1117524"/>
            <a:ext cx="2837630" cy="456633"/>
          </a:xfrm>
        </p:spPr>
        <p:txBody>
          <a:bodyPr anchor="t">
            <a:noAutofit/>
          </a:bodyPr>
          <a:lstStyle>
            <a:lvl1pPr>
              <a:defRPr lang="it-IT" sz="2400" b="1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it-IT"/>
              <a:t>LOREM IPSUM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963E5F-6AD1-101D-38D7-BAC7F19B9D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4374" y="1117524"/>
            <a:ext cx="7777255" cy="5190673"/>
          </a:xfrm>
        </p:spPr>
        <p:txBody>
          <a:bodyPr/>
          <a:lstStyle>
            <a:lvl1pPr marL="0" indent="0">
              <a:buNone/>
              <a:defRPr sz="2400">
                <a:solidFill>
                  <a:srgbClr val="44546A"/>
                </a:solidFill>
                <a:latin typeface="Montserrat Light" pitchFamily="2"/>
              </a:defRPr>
            </a:lvl1pPr>
            <a:lvl2pPr marL="257175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6E95CAD-B0B5-956A-3172-7A1DE24780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0375" y="265111"/>
            <a:ext cx="2661918" cy="259744"/>
          </a:xfrm>
        </p:spPr>
        <p:txBody>
          <a:bodyPr anchor="b"/>
          <a:lstStyle>
            <a:lvl1pPr marL="0" indent="0">
              <a:buNone/>
              <a:defRPr sz="800" b="1">
                <a:solidFill>
                  <a:srgbClr val="FFFFFF"/>
                </a:solidFill>
                <a:latin typeface="Montserrat" pitchFamily="2"/>
              </a:defRPr>
            </a:lvl1pPr>
          </a:lstStyle>
          <a:p>
            <a:pPr lvl="0"/>
            <a:r>
              <a:rPr lang="en-US"/>
              <a:t>CLICK TO EDIT MASTER TITLE</a:t>
            </a:r>
            <a:endParaRPr lang="it-IT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DD31216-77CE-99FC-B0D8-F9483CB0B0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9808" y="1765304"/>
            <a:ext cx="2838453" cy="1663695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Montserrat Thin" pitchFamily="2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2D5DD9C-4DB3-A6D4-ADFD-FBB7EBA683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9808" y="3621088"/>
            <a:ext cx="2838453" cy="2735263"/>
          </a:xfrm>
        </p:spPr>
        <p:txBody>
          <a:bodyPr/>
          <a:lstStyle>
            <a:lvl1pPr>
              <a:buSzPct val="150000"/>
              <a:buFont typeface=".PingFang SC Regular"/>
              <a:buChar char="﹥"/>
              <a:defRPr sz="1200">
                <a:solidFill>
                  <a:srgbClr val="FFFFFF"/>
                </a:solidFill>
                <a:latin typeface="Montserrat Light" pitchFamily="2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1" name="Immagine 4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6536D435-2BFC-76C7-103A-3BEB58EBC9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rcRect l="17027" t="-3680" r="-18742" b="29318"/>
          <a:stretch>
            <a:fillRect/>
          </a:stretch>
        </p:blipFill>
        <p:spPr>
          <a:xfrm>
            <a:off x="-15051" y="3734601"/>
            <a:ext cx="3395304" cy="31312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0815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893C-E74C-2BDB-B3F1-153D3F7264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A18F-5B88-D328-82AD-F3C64BD7C5B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771D-4A25-5FA2-C8E7-4EC4E4A87C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4E2E3-EE4D-435D-BF1D-78AA9D474675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C10EC-4883-2048-5006-75AC41194D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EFFD1-103B-86AD-2D19-AE716CE034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8CF6A-5410-4306-A35F-AEE7AC9F9C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BEEF-26EE-E0EE-280C-59505BAA1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4B12-8A64-246B-BC0C-468FFF6BB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11288-2378-694B-605B-F86AD391B4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0D2FA1-E513-4247-8349-F0C6EA2DAF05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ADAED-5C4B-0CF5-77C3-B29DEED298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F3C8-048B-D701-A378-DAD9F19AB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D11DA4-44EC-416F-9ABB-BD4069AC21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3A22-1B1B-D736-D2ED-5980E4351A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D36B-6C45-190A-34A1-EF0BFA8D71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44BA7-8A9B-3950-3119-FDEB42599C8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8DCB3-78A1-CF1C-7CE7-91BB594CE6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BCECC-EA36-4647-882C-9E91B9976002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2F98E-0CAA-D6AF-0D81-0F30905E51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2B540-6EF9-3047-2E23-3103F8F6FE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C4650F-B59D-4EDB-B73B-562EDBF978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2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6EF2-F4B3-58E1-674C-0D43CAFC6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89E20-F620-8BAC-C7B0-2C7930F362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CFE9-98AA-CC64-5A38-78365004DE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94ABD-89BC-4041-5551-3747CD1660D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B376-59F6-5E40-20FF-50459B6843B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518F4-B8CB-98F2-7A7D-051D1331F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2ADB9A-AD3F-4082-88D3-2017703773C0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E83D-0129-47BE-8EC2-CA5177670F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83AAF-9C61-5933-40E0-AFAADA8C85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FD47D-817B-4CA6-9F14-3FAFFD47ED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6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E171-5EDD-7667-C1CA-EDC00468F8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9D8D9-2EC8-4546-A676-EEE886CE18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65CF9-0D7E-4A4C-89AD-4D85F9A31DE8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B2954-45A5-B410-99AD-8676192F47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CC419-865E-348D-425A-C18DE3836C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23E833-AA95-4B58-86E9-68612813C9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42E94-5629-53C0-E534-63D946F203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9633FD-B25C-407F-A637-3461A9F8B376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D3A30-2286-E28E-72F0-82B3EC05A9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49393-D901-9BDA-821C-D7500906D1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7FF8A6-405F-4966-AB5B-6419BCD797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959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2519-7480-0EB5-B305-EF2FB3AE66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F80-1EB9-2D68-00E8-66F342AE60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653BA-C871-A025-6041-B7F1A51D67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AEC84-F248-280E-A7CE-8CB311C459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4ABA6-D198-47FC-A8F8-A44E2BA3512A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765F-AD20-A915-1ACE-B6180ED465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6ADEF-BA68-F798-7EFB-860402A305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A088D6-C533-4667-AE84-B00CE3371C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6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76B8-BCE4-63CA-50E3-64D24C8EC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A98AB-55B2-913A-CDF9-5C5538DDE00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05F57-7C6C-D541-ACD9-2528A851D9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E2087-EA11-A574-E7D6-09ED140C80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73A9B-BD33-4871-8815-E295ABEC3711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BE004-7DDE-1A95-FD29-4609BB88C5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4EC12-BB72-1F3C-D0B0-798A5AE12C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24FA4-3127-442C-941F-285EB161D8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7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647E-3A7A-C70B-F9A8-B7B66D0E3A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F55C6-0769-72A2-8AD0-504ED0F6F4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B3A25-13BB-5F58-99C0-3C4E2F00A68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6DE10BB-1B29-447A-90B7-A816C5A4BD8D}" type="datetime1">
              <a:rPr lang="en-GB"/>
              <a:pPr lvl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73EF0-64BD-A832-5954-BCA445072A7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5092-55A8-2ED9-FD85-05B0024AEB1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40A84F9-0720-4046-A0E8-5FED724C492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FFD3D0B8-525E-9CA5-836C-31095179D06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A64AF259-B08B-0EBF-0071-65713319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19" b="7412"/>
          <a:stretch>
            <a:fillRect/>
          </a:stretch>
        </p:blipFill>
        <p:spPr>
          <a:xfrm>
            <a:off x="3343103" y="410141"/>
            <a:ext cx="5505794" cy="20585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ketch line">
            <a:extLst>
              <a:ext uri="{FF2B5EF4-FFF2-40B4-BE49-F238E27FC236}">
                <a16:creationId xmlns:a16="http://schemas.microsoft.com/office/drawing/2014/main" id="{18ED7AF3-DA44-5EB5-367D-1C2ED7B162B4}"/>
              </a:ext>
            </a:extLst>
          </p:cNvPr>
          <p:cNvSpPr>
            <a:spLocks noMove="1" noResize="1"/>
          </p:cNvSpPr>
          <p:nvPr/>
        </p:nvSpPr>
        <p:spPr>
          <a:xfrm>
            <a:off x="3807698" y="5509049"/>
            <a:ext cx="4572000" cy="18288"/>
          </a:xfrm>
          <a:prstGeom prst="rect">
            <a:avLst/>
          </a:prstGeom>
          <a:solidFill>
            <a:srgbClr val="ED7D31"/>
          </a:solidFill>
          <a:ln w="41276" cap="rnd">
            <a:solidFill>
              <a:srgbClr val="ED7D31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81D92-642A-E82A-F85F-82225675A1AB}"/>
              </a:ext>
            </a:extLst>
          </p:cNvPr>
          <p:cNvSpPr txBox="1"/>
          <p:nvPr/>
        </p:nvSpPr>
        <p:spPr>
          <a:xfrm>
            <a:off x="5799408" y="6035091"/>
            <a:ext cx="623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Monica Moz MD, MBA</a:t>
            </a:r>
          </a:p>
          <a:p>
            <a:pPr algn="r"/>
            <a:r>
              <a:rPr lang="en-GB" dirty="0">
                <a:latin typeface="+mj-lt"/>
              </a:rPr>
              <a:t>Head of Science and Medical Department at Dedalus Group</a:t>
            </a:r>
          </a:p>
        </p:txBody>
      </p:sp>
      <p:graphicFrame>
        <p:nvGraphicFramePr>
          <p:cNvPr id="12" name="TextBox 4">
            <a:extLst>
              <a:ext uri="{FF2B5EF4-FFF2-40B4-BE49-F238E27FC236}">
                <a16:creationId xmlns:a16="http://schemas.microsoft.com/office/drawing/2014/main" id="{F8FF52A2-4AB2-99F5-F088-B7209CDEA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181090"/>
              </p:ext>
            </p:extLst>
          </p:nvPr>
        </p:nvGraphicFramePr>
        <p:xfrm>
          <a:off x="638882" y="3577452"/>
          <a:ext cx="10909642" cy="168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D9C3CD5-4F19-2DC9-3F59-2BFF1FCF39E5}"/>
              </a:ext>
            </a:extLst>
          </p:cNvPr>
          <p:cNvSpPr txBox="1"/>
          <p:nvPr/>
        </p:nvSpPr>
        <p:spPr>
          <a:xfrm>
            <a:off x="638881" y="4501453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 anchorCtr="1" compatLnSpc="1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1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AI/ML-Enabled Medical Devices – FDA</a:t>
            </a:r>
          </a:p>
        </p:txBody>
      </p:sp>
      <p:pic>
        <p:nvPicPr>
          <p:cNvPr id="2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E77EFF-336D-521A-8D97-2A725145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59" t="37860" r="29190" b="18373"/>
          <a:stretch>
            <a:fillRect/>
          </a:stretch>
        </p:blipFill>
        <p:spPr>
          <a:xfrm>
            <a:off x="320040" y="684462"/>
            <a:ext cx="5614416" cy="3166500"/>
          </a:xfrm>
          <a:prstGeom prst="rect">
            <a:avLst/>
          </a:prstGeom>
          <a:noFill/>
        </p:spPr>
      </p:pic>
      <p:pic>
        <p:nvPicPr>
          <p:cNvPr id="6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CD9CCD5-B4B8-F0AA-7BB0-A46CCCC055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41" t="32030" r="19051" b="18315"/>
          <a:stretch>
            <a:fillRect/>
          </a:stretch>
        </p:blipFill>
        <p:spPr>
          <a:xfrm>
            <a:off x="6254496" y="1083445"/>
            <a:ext cx="5614416" cy="2368533"/>
          </a:xfrm>
          <a:prstGeom prst="rect">
            <a:avLst/>
          </a:prstGeom>
          <a:noFill/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989C68E-7419-B34D-6C91-B027E2008C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742" t="23449" r="24396" b="28276"/>
          <a:stretch>
            <a:fillRect/>
          </a:stretch>
        </p:blipFill>
        <p:spPr>
          <a:xfrm>
            <a:off x="115616" y="5721629"/>
            <a:ext cx="2175641" cy="10576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95FCA-5E0D-4C4F-8BF1-63725F84BB1D}"/>
              </a:ext>
            </a:extLst>
          </p:cNvPr>
          <p:cNvSpPr txBox="1"/>
          <p:nvPr/>
        </p:nvSpPr>
        <p:spPr>
          <a:xfrm>
            <a:off x="102022" y="2026919"/>
            <a:ext cx="4571075" cy="2804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 le </a:t>
            </a:r>
            <a:r>
              <a:rPr lang="it-IT" sz="3600" dirty="0">
                <a:latin typeface="+mj-lt"/>
                <a:ea typeface="+mj-ea"/>
                <a:cs typeface="+mj-cs"/>
              </a:rPr>
              <a:t>sfide per l’uso su larga scala delle applicazioni </a:t>
            </a:r>
            <a:r>
              <a:rPr lang="it-IT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AI-</a:t>
            </a:r>
            <a:r>
              <a:rPr lang="it-IT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it-IT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9D1083-BE36-9E9D-6426-158630DD0B6A}"/>
              </a:ext>
            </a:extLst>
          </p:cNvPr>
          <p:cNvSpPr/>
          <p:nvPr/>
        </p:nvSpPr>
        <p:spPr>
          <a:xfrm>
            <a:off x="4888383" y="2026919"/>
            <a:ext cx="6964972" cy="2903483"/>
          </a:xfrm>
          <a:custGeom>
            <a:avLst/>
            <a:gdLst>
              <a:gd name="connsiteX0" fmla="*/ 0 w 1095117"/>
              <a:gd name="connsiteY0" fmla="*/ 0 h 438046"/>
              <a:gd name="connsiteX1" fmla="*/ 1095117 w 1095117"/>
              <a:gd name="connsiteY1" fmla="*/ 0 h 438046"/>
              <a:gd name="connsiteX2" fmla="*/ 1095117 w 1095117"/>
              <a:gd name="connsiteY2" fmla="*/ 438046 h 438046"/>
              <a:gd name="connsiteX3" fmla="*/ 0 w 1095117"/>
              <a:gd name="connsiteY3" fmla="*/ 438046 h 438046"/>
              <a:gd name="connsiteX4" fmla="*/ 0 w 1095117"/>
              <a:gd name="connsiteY4" fmla="*/ 0 h 43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17" h="438046">
                <a:moveTo>
                  <a:pt x="0" y="0"/>
                </a:moveTo>
                <a:lnTo>
                  <a:pt x="1095117" y="0"/>
                </a:lnTo>
                <a:lnTo>
                  <a:pt x="1095117" y="438046"/>
                </a:lnTo>
                <a:lnTo>
                  <a:pt x="0" y="4380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="ctr" anchorCtr="0">
            <a:noAutofit/>
          </a:bodyPr>
          <a:lstStyle/>
          <a:p>
            <a:pPr marL="285750" indent="-228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set: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può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essere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difficile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accedere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dati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necessari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(+ “bias”)</a:t>
            </a:r>
          </a:p>
          <a:p>
            <a:pPr marL="285750" indent="-228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Responsabilità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legale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Transparent AI</a:t>
            </a:r>
          </a:p>
          <a:p>
            <a:pPr marL="285750" indent="-228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Costi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sviluppo</a:t>
            </a:r>
            <a:endParaRPr lang="en-U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28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Privacy &amp; cybersecurity</a:t>
            </a:r>
          </a:p>
          <a:p>
            <a:pPr marL="285750" indent="-228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Problemi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integrazione</a:t>
            </a: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interoperabilità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286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4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0E76503-893C-BA6C-A9BF-CBC158876EDF}"/>
              </a:ext>
            </a:extLst>
          </p:cNvPr>
          <p:cNvSpPr txBox="1"/>
          <p:nvPr/>
        </p:nvSpPr>
        <p:spPr>
          <a:xfrm>
            <a:off x="135584" y="873724"/>
            <a:ext cx="6894576" cy="1264080"/>
          </a:xfrm>
          <a:prstGeom prst="rect">
            <a:avLst/>
          </a:prstGeom>
        </p:spPr>
        <p:txBody>
          <a:bodyPr vert="horz" lIns="91440" tIns="45720" rIns="91440" bIns="45720" rtlCol="0" anchor="b" anchorCtr="1" compatLnSpc="1">
            <a:normAutofit lnSpcReduction="1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latin typeface="+mj-lt"/>
                <a:ea typeface="+mj-ea"/>
                <a:cs typeface="+mj-cs"/>
              </a:rPr>
              <a:t>Tendenza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demografica</a:t>
            </a:r>
            <a:r>
              <a:rPr lang="en-US" sz="4000" dirty="0">
                <a:latin typeface="+mj-lt"/>
                <a:ea typeface="+mj-ea"/>
                <a:cs typeface="+mj-cs"/>
              </a:rPr>
              <a:t> e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latin typeface="+mj-lt"/>
                <a:ea typeface="+mj-ea"/>
                <a:cs typeface="+mj-cs"/>
              </a:rPr>
              <a:t>spesa</a:t>
            </a:r>
            <a:r>
              <a:rPr lang="en-US" sz="4000" dirty="0">
                <a:latin typeface="+mj-lt"/>
                <a:ea typeface="+mj-ea"/>
                <a:cs typeface="+mj-cs"/>
              </a:rPr>
              <a:t> sanitaria </a:t>
            </a:r>
            <a:r>
              <a:rPr lang="en-US" sz="4000" dirty="0" err="1">
                <a:latin typeface="+mj-lt"/>
                <a:ea typeface="+mj-ea"/>
                <a:cs typeface="+mj-cs"/>
              </a:rPr>
              <a:t>globale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BC2C184-3B76-C5C2-F7F9-DE5957750FE8}"/>
              </a:ext>
            </a:extLst>
          </p:cNvPr>
          <p:cNvSpPr txBox="1"/>
          <p:nvPr/>
        </p:nvSpPr>
        <p:spPr>
          <a:xfrm>
            <a:off x="366811" y="6154017"/>
            <a:ext cx="2281796" cy="449212"/>
          </a:xfrm>
          <a:prstGeom prst="rect">
            <a:avLst/>
          </a:prstGeom>
        </p:spPr>
        <p:txBody>
          <a:bodyPr vert="horz" lIns="91440" tIns="45720" rIns="91440" bIns="45720" rtlCol="0" anchorCtr="0" compatLnSpc="1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Fonte: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Ufficio</a:t>
            </a: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censimento</a:t>
            </a: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US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Dati CMS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sulla</a:t>
            </a: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sepsa</a:t>
            </a: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totale</a:t>
            </a:r>
            <a:r>
              <a:rPr lang="en-US" sz="9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per HC, 2014</a:t>
            </a:r>
          </a:p>
        </p:txBody>
      </p:sp>
      <p:pic>
        <p:nvPicPr>
          <p:cNvPr id="3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EFC9F59-E5B4-9159-674B-CADDBE0C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74" t="22652" r="49515" b="16272"/>
          <a:stretch>
            <a:fillRect/>
          </a:stretch>
        </p:blipFill>
        <p:spPr>
          <a:xfrm>
            <a:off x="8068099" y="329183"/>
            <a:ext cx="3485674" cy="3552287"/>
          </a:xfrm>
          <a:prstGeom prst="rect">
            <a:avLst/>
          </a:prstGeom>
          <a:noFill/>
        </p:spPr>
      </p:pic>
      <p:pic>
        <p:nvPicPr>
          <p:cNvPr id="4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018D697-1122-C67A-D488-3E0B2D3D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66" t="22652" r="16451" b="16272"/>
          <a:stretch>
            <a:fillRect/>
          </a:stretch>
        </p:blipFill>
        <p:spPr>
          <a:xfrm>
            <a:off x="8166538" y="4057941"/>
            <a:ext cx="2428804" cy="2545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14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115DF-9EFB-A97F-C894-C1AC650FBF5B}"/>
              </a:ext>
            </a:extLst>
          </p:cNvPr>
          <p:cNvSpPr txBox="1"/>
          <p:nvPr/>
        </p:nvSpPr>
        <p:spPr>
          <a:xfrm>
            <a:off x="591310" y="688268"/>
            <a:ext cx="3419856" cy="994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Quarta</a:t>
            </a:r>
            <a:r>
              <a:rPr lang="en-US" sz="33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ondata</a:t>
            </a:r>
            <a:r>
              <a:rPr lang="en-US" sz="33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3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rivoluzione</a:t>
            </a:r>
            <a:r>
              <a:rPr lang="en-US" sz="33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digitale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C7BBCC3-A1F3-60A7-78EA-8EC865E79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047" r="4099"/>
          <a:stretch/>
        </p:blipFill>
        <p:spPr>
          <a:xfrm>
            <a:off x="1939757" y="2290936"/>
            <a:ext cx="8300293" cy="3959352"/>
          </a:xfrm>
          <a:prstGeom prst="rect">
            <a:avLst/>
          </a:prstGeom>
        </p:spPr>
      </p:pic>
      <p:graphicFrame>
        <p:nvGraphicFramePr>
          <p:cNvPr id="6" name="TextBox 4">
            <a:extLst>
              <a:ext uri="{FF2B5EF4-FFF2-40B4-BE49-F238E27FC236}">
                <a16:creationId xmlns:a16="http://schemas.microsoft.com/office/drawing/2014/main" id="{5F7326B2-80F3-8515-434E-7021EE97D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652493"/>
              </p:ext>
            </p:extLst>
          </p:nvPr>
        </p:nvGraphicFramePr>
        <p:xfrm>
          <a:off x="4654295" y="502920"/>
          <a:ext cx="6894576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16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C3AA258-661B-A567-A648-806733E06D20}"/>
              </a:ext>
            </a:extLst>
          </p:cNvPr>
          <p:cNvSpPr txBox="1"/>
          <p:nvPr/>
        </p:nvSpPr>
        <p:spPr>
          <a:xfrm>
            <a:off x="1166647" y="847347"/>
            <a:ext cx="4361793" cy="28152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>
                <a:latin typeface="+mj-lt"/>
                <a:ea typeface="+mj-ea"/>
                <a:cs typeface="+mj-cs"/>
              </a:rPr>
              <a:t>AI </a:t>
            </a:r>
            <a:r>
              <a:rPr lang="en-US" sz="4400" dirty="0" err="1">
                <a:latin typeface="+mj-lt"/>
                <a:ea typeface="+mj-ea"/>
                <a:cs typeface="+mj-cs"/>
              </a:rPr>
              <a:t>nel</a:t>
            </a:r>
            <a:r>
              <a:rPr lang="en-US" sz="4400" dirty="0">
                <a:latin typeface="+mj-lt"/>
                <a:ea typeface="+mj-ea"/>
                <a:cs typeface="+mj-cs"/>
              </a:rPr>
              <a:t> Mercato </a:t>
            </a:r>
            <a:r>
              <a:rPr lang="en-US" sz="4400" dirty="0" err="1">
                <a:latin typeface="+mj-lt"/>
                <a:ea typeface="+mj-ea"/>
                <a:cs typeface="+mj-cs"/>
              </a:rPr>
              <a:t>Sanitario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3E1602C-2A86-8C8C-65D8-A2F45F4B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33" t="39302" r="29719" b="17752"/>
          <a:stretch>
            <a:fillRect/>
          </a:stretch>
        </p:blipFill>
        <p:spPr>
          <a:xfrm>
            <a:off x="6243553" y="914035"/>
            <a:ext cx="4980020" cy="26884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E816180-16F9-27D1-2F55-D46B6FE2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0" t="77971" r="30562" b="17903"/>
          <a:stretch>
            <a:fillRect/>
          </a:stretch>
        </p:blipFill>
        <p:spPr>
          <a:xfrm>
            <a:off x="8032804" y="3783351"/>
            <a:ext cx="3280702" cy="1846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E378A3A2-6123-B927-C601-3DEB00B01B72}"/>
              </a:ext>
            </a:extLst>
          </p:cNvPr>
          <p:cNvSpPr txBox="1"/>
          <p:nvPr/>
        </p:nvSpPr>
        <p:spPr>
          <a:xfrm>
            <a:off x="6243553" y="1023651"/>
            <a:ext cx="3873608" cy="4234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93603" defTabSz="748828">
              <a:lnSpc>
                <a:spcPct val="150000"/>
              </a:lnSpc>
              <a:spcAft>
                <a:spcPts val="229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Global Forecast to 2029 (USD BN)</a:t>
            </a: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46D9B7F-84AF-D22A-7E6B-19142129FB7D}"/>
              </a:ext>
            </a:extLst>
          </p:cNvPr>
          <p:cNvSpPr txBox="1"/>
          <p:nvPr/>
        </p:nvSpPr>
        <p:spPr>
          <a:xfrm>
            <a:off x="9858869" y="5946928"/>
            <a:ext cx="1856119" cy="2183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748828">
              <a:spcAft>
                <a:spcPts val="558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19" kern="12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Fonte: Markets and Markets, 2023</a:t>
            </a:r>
            <a:endParaRPr lang="en-GB" sz="10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7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D7968C-262E-2059-6426-7D42BEA6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26" t="29076" r="42974" b="33002"/>
          <a:stretch>
            <a:fillRect/>
          </a:stretch>
        </p:blipFill>
        <p:spPr>
          <a:xfrm>
            <a:off x="2706200" y="3722616"/>
            <a:ext cx="5015601" cy="24427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73F0330-48BA-65E6-710B-3A19A00048E5}"/>
              </a:ext>
            </a:extLst>
          </p:cNvPr>
          <p:cNvSpPr txBox="1"/>
          <p:nvPr/>
        </p:nvSpPr>
        <p:spPr>
          <a:xfrm>
            <a:off x="1643661" y="4372773"/>
            <a:ext cx="2428606" cy="4234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97858" defTabSz="782866">
              <a:lnSpc>
                <a:spcPct val="150000"/>
              </a:lnSpc>
              <a:spcAft>
                <a:spcPts val="24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kern="12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By Application, 2022 (%)</a:t>
            </a: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593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A5094E3-4F96-1FAC-FA60-38E52091108E}"/>
              </a:ext>
            </a:extLst>
          </p:cNvPr>
          <p:cNvSpPr txBox="1"/>
          <p:nvPr/>
        </p:nvSpPr>
        <p:spPr>
          <a:xfrm>
            <a:off x="638881" y="457200"/>
            <a:ext cx="10909640" cy="1035269"/>
          </a:xfrm>
          <a:prstGeom prst="rect">
            <a:avLst/>
          </a:prstGeom>
        </p:spPr>
        <p:txBody>
          <a:bodyPr vert="horz" lIns="91440" tIns="45720" rIns="91440" bIns="45720" rtlCol="0" anchor="ctr" anchorCtr="1" compatLnSpc="1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Dati &amp; </a:t>
            </a:r>
            <a:r>
              <a:rPr lang="en-US" sz="4800" b="0" i="0" u="none" strike="noStrike" cap="none" spc="0" baseline="0" dirty="0" err="1">
                <a:uFillTx/>
                <a:latin typeface="+mj-lt"/>
                <a:ea typeface="+mj-ea"/>
                <a:cs typeface="+mj-cs"/>
              </a:rPr>
              <a:t>Tecnologia</a:t>
            </a:r>
            <a:endParaRPr lang="en-US" sz="4800" b="0" i="0" u="none" strike="noStrike" cap="none" spc="0" baseline="0" dirty="0"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 of a diagram of a diagnostic process&#10;&#10;Description automatically generated">
            <a:extLst>
              <a:ext uri="{FF2B5EF4-FFF2-40B4-BE49-F238E27FC236}">
                <a16:creationId xmlns:a16="http://schemas.microsoft.com/office/drawing/2014/main" id="{37F2D5BC-EA76-8355-D0A8-CEBFD4D2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28" y="2630632"/>
            <a:ext cx="8611753" cy="2712702"/>
          </a:xfrm>
          <a:prstGeom prst="rect">
            <a:avLst/>
          </a:prstGeom>
          <a:noFill/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87FD8D5-3A2F-3FAD-6FEF-C652674B6245}"/>
              </a:ext>
            </a:extLst>
          </p:cNvPr>
          <p:cNvSpPr txBox="1"/>
          <p:nvPr/>
        </p:nvSpPr>
        <p:spPr>
          <a:xfrm>
            <a:off x="5021318" y="6481497"/>
            <a:ext cx="4482653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kern="12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Fonte: </a:t>
            </a:r>
            <a:r>
              <a:rPr lang="en-GB" sz="900" kern="1200" dirty="0" err="1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IDTechEX</a:t>
            </a:r>
            <a:r>
              <a:rPr lang="en-GB" sz="900" kern="12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 Research</a:t>
            </a:r>
            <a:endParaRPr lang="en-GB" sz="9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221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linical Expressions">
            <a:extLst>
              <a:ext uri="{FF2B5EF4-FFF2-40B4-BE49-F238E27FC236}">
                <a16:creationId xmlns:a16="http://schemas.microsoft.com/office/drawing/2014/main" id="{CB4AED47-F189-DEB7-0AA7-2CF93726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33" t="33921" r="1207" b="38194"/>
          <a:stretch>
            <a:fillRect/>
          </a:stretch>
        </p:blipFill>
        <p:spPr>
          <a:xfrm>
            <a:off x="3573736" y="2569275"/>
            <a:ext cx="2453472" cy="989478"/>
          </a:xfrm>
          <a:prstGeom prst="rect">
            <a:avLst/>
          </a:prstGeom>
          <a:noFill/>
        </p:spPr>
      </p:pic>
      <p:pic>
        <p:nvPicPr>
          <p:cNvPr id="3" name="Picture 2" descr="Clinical Expressions">
            <a:extLst>
              <a:ext uri="{FF2B5EF4-FFF2-40B4-BE49-F238E27FC236}">
                <a16:creationId xmlns:a16="http://schemas.microsoft.com/office/drawing/2014/main" id="{9115CAE4-C5FB-E0D9-6915-F1177B51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6" t="1531" r="67273" b="45363"/>
          <a:stretch>
            <a:fillRect/>
          </a:stretch>
        </p:blipFill>
        <p:spPr>
          <a:xfrm>
            <a:off x="643467" y="1194717"/>
            <a:ext cx="2697383" cy="4290718"/>
          </a:xfrm>
          <a:prstGeom prst="rect">
            <a:avLst/>
          </a:prstGeom>
          <a:noFill/>
        </p:spPr>
      </p:pic>
      <p:pic>
        <p:nvPicPr>
          <p:cNvPr id="4" name="Picture 2" descr="Clinical Expressions">
            <a:extLst>
              <a:ext uri="{FF2B5EF4-FFF2-40B4-BE49-F238E27FC236}">
                <a16:creationId xmlns:a16="http://schemas.microsoft.com/office/drawing/2014/main" id="{DC1B1A7E-74DF-ACFA-703D-2CE4C8B57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631"/>
          <a:stretch>
            <a:fillRect/>
          </a:stretch>
        </p:blipFill>
        <p:spPr>
          <a:xfrm>
            <a:off x="6140045" y="2635346"/>
            <a:ext cx="2599808" cy="908539"/>
          </a:xfrm>
          <a:prstGeom prst="rect">
            <a:avLst/>
          </a:prstGeom>
          <a:noFill/>
        </p:spPr>
      </p:pic>
      <p:pic>
        <p:nvPicPr>
          <p:cNvPr id="5" name="Picture 2" descr="Clinical Expressions">
            <a:extLst>
              <a:ext uri="{FF2B5EF4-FFF2-40B4-BE49-F238E27FC236}">
                <a16:creationId xmlns:a16="http://schemas.microsoft.com/office/drawing/2014/main" id="{4C2829E4-F60B-6331-319F-3EFEA2CF95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10" t="3560" r="14302" b="67127"/>
          <a:stretch>
            <a:fillRect/>
          </a:stretch>
        </p:blipFill>
        <p:spPr>
          <a:xfrm>
            <a:off x="8979028" y="2464258"/>
            <a:ext cx="2569505" cy="1464750"/>
          </a:xfrm>
          <a:prstGeom prst="rect">
            <a:avLst/>
          </a:prstGeom>
          <a:noFill/>
        </p:spPr>
      </p:pic>
      <p:sp>
        <p:nvSpPr>
          <p:cNvPr id="6" name="Titolo 6">
            <a:extLst>
              <a:ext uri="{FF2B5EF4-FFF2-40B4-BE49-F238E27FC236}">
                <a16:creationId xmlns:a16="http://schemas.microsoft.com/office/drawing/2014/main" id="{9C2A900F-D489-9DE9-4180-83C91B6F83AE}"/>
              </a:ext>
            </a:extLst>
          </p:cNvPr>
          <p:cNvSpPr txBox="1">
            <a:spLocks/>
          </p:cNvSpPr>
          <p:nvPr/>
        </p:nvSpPr>
        <p:spPr>
          <a:xfrm>
            <a:off x="4183242" y="5121164"/>
            <a:ext cx="4795786" cy="434875"/>
          </a:xfrm>
          <a:prstGeom prst="rect">
            <a:avLst/>
          </a:prstGeom>
        </p:spPr>
        <p:txBody>
          <a:bodyPr anchorCtr="0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defTabSz="695292">
              <a:spcAft>
                <a:spcPts val="524"/>
              </a:spcAft>
            </a:pPr>
            <a:r>
              <a:rPr lang="it-IT" sz="2800" kern="0" dirty="0">
                <a:latin typeface="+mj-lt"/>
                <a:ea typeface="+mj-ea"/>
                <a:cs typeface="+mj-cs"/>
              </a:rPr>
              <a:t>Interoperabilità Semantica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10FEE9-7B61-3111-EDF5-A2ADBC94778D}"/>
              </a:ext>
            </a:extLst>
          </p:cNvPr>
          <p:cNvCxnSpPr/>
          <p:nvPr/>
        </p:nvCxnSpPr>
        <p:spPr>
          <a:xfrm>
            <a:off x="4217535" y="5663282"/>
            <a:ext cx="4374352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0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794EE33-7F01-A8B5-DBCA-D305B68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31" y="1408386"/>
            <a:ext cx="9519538" cy="4856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6CF22D39-9728-4719-5A1F-82C2EE26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8" y="342881"/>
            <a:ext cx="11279644" cy="536935"/>
          </a:xfrm>
        </p:spPr>
        <p:txBody>
          <a:bodyPr anchor="t">
            <a:noAutofit/>
          </a:bodyPr>
          <a:lstStyle/>
          <a:p>
            <a:pPr algn="ctr"/>
            <a:r>
              <a:rPr lang="nl-BE" sz="4000" b="0" kern="0" spc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Dedalus</a:t>
            </a:r>
            <a:r>
              <a:rPr lang="nl-BE" sz="4000" b="0" kern="0" spc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ITA_NLP Model</a:t>
            </a:r>
            <a:br>
              <a:rPr lang="nl-BE" sz="2800" dirty="0">
                <a:latin typeface="Montserrat Light" panose="00000400000000000000" pitchFamily="2" charset="0"/>
              </a:rPr>
            </a:br>
            <a:endParaRPr lang="nl-BE" sz="2800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7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C372C-D91C-CB16-D2AE-772E6872AB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Considerazioni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sz="4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un’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adozione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successo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dell’AI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s the AI market continues to evolve and new best practices are established, there are challenges and unique considerations for the successful technology adoption.…">
            <a:extLst>
              <a:ext uri="{FF2B5EF4-FFF2-40B4-BE49-F238E27FC236}">
                <a16:creationId xmlns:a16="http://schemas.microsoft.com/office/drawing/2014/main" id="{C9F5BA98-B5B3-92F2-DDA1-6414065A1E91}"/>
              </a:ext>
            </a:extLst>
          </p:cNvPr>
          <p:cNvSpPr txBox="1"/>
          <p:nvPr/>
        </p:nvSpPr>
        <p:spPr>
          <a:xfrm>
            <a:off x="836676" y="2885825"/>
            <a:ext cx="10515600" cy="2172383"/>
          </a:xfrm>
          <a:prstGeom prst="rect">
            <a:avLst/>
          </a:prstGeom>
        </p:spPr>
        <p:txBody>
          <a:bodyPr vert="horz" lIns="91440" tIns="45720" rIns="91440" bIns="45720" rtlCol="0" anchorCtr="0" compatLnSpc="1">
            <a:normAutofit/>
          </a:bodyPr>
          <a:lstStyle/>
          <a:p>
            <a:pPr lvl="0" indent="-185166" defTabSz="755752">
              <a:lnSpc>
                <a:spcPct val="90000"/>
              </a:lnSpc>
              <a:spcBef>
                <a:spcPts val="496"/>
              </a:spcBef>
              <a:spcAft>
                <a:spcPts val="227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Sfruttare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il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valore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dati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non-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strutturati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lvl="0" indent="-185166" defTabSz="755752">
              <a:lnSpc>
                <a:spcPct val="90000"/>
              </a:lnSpc>
              <a:spcBef>
                <a:spcPts val="496"/>
              </a:spcBef>
              <a:spcAft>
                <a:spcPts val="227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Verificare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prestazioni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lvl="0" indent="-185166" defTabSz="755752">
              <a:lnSpc>
                <a:spcPct val="90000"/>
              </a:lnSpc>
              <a:spcBef>
                <a:spcPts val="496"/>
              </a:spcBef>
              <a:spcAft>
                <a:spcPts val="227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Implementare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strategie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governance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dati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lvl="0" indent="-185166" defTabSz="755752">
              <a:lnSpc>
                <a:spcPct val="90000"/>
              </a:lnSpc>
              <a:spcBef>
                <a:spcPts val="496"/>
              </a:spcBef>
              <a:spcAft>
                <a:spcPts val="227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Sviluppare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adottare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nuove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strategie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formazione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personale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lvl="0" indent="-185166" defTabSz="755752">
              <a:lnSpc>
                <a:spcPct val="90000"/>
              </a:lnSpc>
              <a:spcBef>
                <a:spcPts val="496"/>
              </a:spcBef>
              <a:spcAft>
                <a:spcPts val="227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Trovare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equilibrio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tra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costi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potenziali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benefici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F978025-514C-86E1-2655-9905DD3459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8594" y="4670510"/>
            <a:ext cx="8920324" cy="899973"/>
          </a:xfrm>
        </p:spPr>
        <p:txBody>
          <a:bodyPr vert="horz" lIns="91440" tIns="45720" rIns="91440" bIns="45720" rtlCol="0" anchor="t" anchorCtr="1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Regole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prodotti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AI-based in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sanità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TextBox 6">
            <a:extLst>
              <a:ext uri="{FF2B5EF4-FFF2-40B4-BE49-F238E27FC236}">
                <a16:creationId xmlns:a16="http://schemas.microsoft.com/office/drawing/2014/main" id="{D7CC1DD3-85E8-AE73-94B3-7B6DED008CA6}"/>
              </a:ext>
            </a:extLst>
          </p:cNvPr>
          <p:cNvGrpSpPr/>
          <p:nvPr/>
        </p:nvGrpSpPr>
        <p:grpSpPr>
          <a:xfrm>
            <a:off x="556592" y="1362359"/>
            <a:ext cx="11139779" cy="1645006"/>
            <a:chOff x="840836" y="3426494"/>
            <a:chExt cx="10510323" cy="1552056"/>
          </a:xfrm>
        </p:grpSpPr>
        <p:sp>
          <p:nvSpPr>
            <p:cNvPr id="4" name="Rectangle 3" descr="Warning">
              <a:extLst>
                <a:ext uri="{FF2B5EF4-FFF2-40B4-BE49-F238E27FC236}">
                  <a16:creationId xmlns:a16="http://schemas.microsoft.com/office/drawing/2014/main" id="{8D5A00D3-32A1-7E88-B53B-AB5CADD72825}"/>
                </a:ext>
              </a:extLst>
            </p:cNvPr>
            <p:cNvSpPr/>
            <p:nvPr/>
          </p:nvSpPr>
          <p:spPr>
            <a:xfrm>
              <a:off x="1248348" y="3426494"/>
              <a:ext cx="666826" cy="666826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B4BBC9A-55FC-30E7-0CD3-878C484DCEDB}"/>
                </a:ext>
              </a:extLst>
            </p:cNvPr>
            <p:cNvSpPr/>
            <p:nvPr/>
          </p:nvSpPr>
          <p:spPr>
            <a:xfrm>
              <a:off x="840836" y="4330250"/>
              <a:ext cx="1481830" cy="648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1835"/>
                <a:gd name="f7" fmla="val 648303"/>
                <a:gd name="f8" fmla="+- 0 0 -90"/>
                <a:gd name="f9" fmla="*/ f3 1 1481835"/>
                <a:gd name="f10" fmla="*/ f4 1 648303"/>
                <a:gd name="f11" fmla="+- f7 0 f5"/>
                <a:gd name="f12" fmla="+- f6 0 f5"/>
                <a:gd name="f13" fmla="*/ f8 f0 1"/>
                <a:gd name="f14" fmla="*/ f12 1 1481835"/>
                <a:gd name="f15" fmla="*/ f11 1 648303"/>
                <a:gd name="f16" fmla="*/ 0 f12 1"/>
                <a:gd name="f17" fmla="*/ 0 f11 1"/>
                <a:gd name="f18" fmla="*/ 1481835 f12 1"/>
                <a:gd name="f19" fmla="*/ 648303 f11 1"/>
                <a:gd name="f20" fmla="*/ f13 1 f2"/>
                <a:gd name="f21" fmla="*/ f16 1 1481835"/>
                <a:gd name="f22" fmla="*/ f17 1 648303"/>
                <a:gd name="f23" fmla="*/ f18 1 1481835"/>
                <a:gd name="f24" fmla="*/ f19 1 64830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81835" h="64830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651242">
                <a:lnSpc>
                  <a:spcPct val="90000"/>
                </a:lnSpc>
                <a:spcAft>
                  <a:spcPts val="62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65" kern="120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Adeguato risk assessment</a:t>
              </a:r>
              <a:endParaRPr lang="en-US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5" descr="Database">
              <a:extLst>
                <a:ext uri="{FF2B5EF4-FFF2-40B4-BE49-F238E27FC236}">
                  <a16:creationId xmlns:a16="http://schemas.microsoft.com/office/drawing/2014/main" id="{920A6A88-3726-18D4-DDC2-5264171A4E1D}"/>
                </a:ext>
              </a:extLst>
            </p:cNvPr>
            <p:cNvSpPr/>
            <p:nvPr/>
          </p:nvSpPr>
          <p:spPr>
            <a:xfrm>
              <a:off x="2989502" y="3426494"/>
              <a:ext cx="666826" cy="666826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D19F5D-EE30-580F-7811-289C8762FAD8}"/>
                </a:ext>
              </a:extLst>
            </p:cNvPr>
            <p:cNvSpPr/>
            <p:nvPr/>
          </p:nvSpPr>
          <p:spPr>
            <a:xfrm>
              <a:off x="2582000" y="4330250"/>
              <a:ext cx="1481830" cy="648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1835"/>
                <a:gd name="f7" fmla="val 648303"/>
                <a:gd name="f8" fmla="+- 0 0 -90"/>
                <a:gd name="f9" fmla="*/ f3 1 1481835"/>
                <a:gd name="f10" fmla="*/ f4 1 648303"/>
                <a:gd name="f11" fmla="+- f7 0 f5"/>
                <a:gd name="f12" fmla="+- f6 0 f5"/>
                <a:gd name="f13" fmla="*/ f8 f0 1"/>
                <a:gd name="f14" fmla="*/ f12 1 1481835"/>
                <a:gd name="f15" fmla="*/ f11 1 648303"/>
                <a:gd name="f16" fmla="*/ 0 f12 1"/>
                <a:gd name="f17" fmla="*/ 0 f11 1"/>
                <a:gd name="f18" fmla="*/ 1481835 f12 1"/>
                <a:gd name="f19" fmla="*/ 648303 f11 1"/>
                <a:gd name="f20" fmla="*/ f13 1 f2"/>
                <a:gd name="f21" fmla="*/ f16 1 1481835"/>
                <a:gd name="f22" fmla="*/ f17 1 648303"/>
                <a:gd name="f23" fmla="*/ f18 1 1481835"/>
                <a:gd name="f24" fmla="*/ f19 1 64830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81835" h="64830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651242">
                <a:lnSpc>
                  <a:spcPct val="90000"/>
                </a:lnSpc>
                <a:spcAft>
                  <a:spcPts val="62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65" kern="120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Alta qualità dei datasets</a:t>
              </a:r>
              <a:endPara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endParaRPr>
            </a:p>
          </p:txBody>
        </p:sp>
        <p:sp>
          <p:nvSpPr>
            <p:cNvPr id="8" name="Rectangle 7" descr="Magnifying glass">
              <a:extLst>
                <a:ext uri="{FF2B5EF4-FFF2-40B4-BE49-F238E27FC236}">
                  <a16:creationId xmlns:a16="http://schemas.microsoft.com/office/drawing/2014/main" id="{6C8A03F9-9088-5314-F375-48E547351822}"/>
                </a:ext>
              </a:extLst>
            </p:cNvPr>
            <p:cNvSpPr/>
            <p:nvPr/>
          </p:nvSpPr>
          <p:spPr>
            <a:xfrm>
              <a:off x="4730657" y="3426494"/>
              <a:ext cx="666826" cy="666826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1B90305-D966-3708-8B39-D57FFAF0A5F1}"/>
                </a:ext>
              </a:extLst>
            </p:cNvPr>
            <p:cNvSpPr/>
            <p:nvPr/>
          </p:nvSpPr>
          <p:spPr>
            <a:xfrm>
              <a:off x="4323155" y="4330250"/>
              <a:ext cx="1481830" cy="648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1835"/>
                <a:gd name="f7" fmla="val 648303"/>
                <a:gd name="f8" fmla="+- 0 0 -90"/>
                <a:gd name="f9" fmla="*/ f3 1 1481835"/>
                <a:gd name="f10" fmla="*/ f4 1 648303"/>
                <a:gd name="f11" fmla="+- f7 0 f5"/>
                <a:gd name="f12" fmla="+- f6 0 f5"/>
                <a:gd name="f13" fmla="*/ f8 f0 1"/>
                <a:gd name="f14" fmla="*/ f12 1 1481835"/>
                <a:gd name="f15" fmla="*/ f11 1 648303"/>
                <a:gd name="f16" fmla="*/ 0 f12 1"/>
                <a:gd name="f17" fmla="*/ 0 f11 1"/>
                <a:gd name="f18" fmla="*/ 1481835 f12 1"/>
                <a:gd name="f19" fmla="*/ 648303 f11 1"/>
                <a:gd name="f20" fmla="*/ f13 1 f2"/>
                <a:gd name="f21" fmla="*/ f16 1 1481835"/>
                <a:gd name="f22" fmla="*/ f17 1 648303"/>
                <a:gd name="f23" fmla="*/ f18 1 1481835"/>
                <a:gd name="f24" fmla="*/ f19 1 64830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81835" h="64830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651242">
                <a:lnSpc>
                  <a:spcPct val="90000"/>
                </a:lnSpc>
                <a:spcAft>
                  <a:spcPts val="62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65" kern="120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Registrazione delle attività per garantire la tracciabilità dei risultati</a:t>
              </a:r>
              <a:endPara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endParaRPr>
            </a:p>
          </p:txBody>
        </p:sp>
        <p:sp>
          <p:nvSpPr>
            <p:cNvPr id="10" name="Rectangle 9" descr="Open Folder">
              <a:extLst>
                <a:ext uri="{FF2B5EF4-FFF2-40B4-BE49-F238E27FC236}">
                  <a16:creationId xmlns:a16="http://schemas.microsoft.com/office/drawing/2014/main" id="{F5AA86AD-BB65-6A42-D982-25C23ED95296}"/>
                </a:ext>
              </a:extLst>
            </p:cNvPr>
            <p:cNvSpPr/>
            <p:nvPr/>
          </p:nvSpPr>
          <p:spPr>
            <a:xfrm>
              <a:off x="6471812" y="3426494"/>
              <a:ext cx="666826" cy="666826"/>
            </a:xfrm>
            <a:prstGeom prst="rect">
              <a:avLst/>
            </a:prstGeom>
            <a:blipFill>
              <a:blip r:embed="rId8">
                <a:alphaModFix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040524-2F32-4FF7-C073-88FF31C08C12}"/>
                </a:ext>
              </a:extLst>
            </p:cNvPr>
            <p:cNvSpPr/>
            <p:nvPr/>
          </p:nvSpPr>
          <p:spPr>
            <a:xfrm>
              <a:off x="6064309" y="4330250"/>
              <a:ext cx="1481830" cy="648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1835"/>
                <a:gd name="f7" fmla="val 648303"/>
                <a:gd name="f8" fmla="+- 0 0 -90"/>
                <a:gd name="f9" fmla="*/ f3 1 1481835"/>
                <a:gd name="f10" fmla="*/ f4 1 648303"/>
                <a:gd name="f11" fmla="+- f7 0 f5"/>
                <a:gd name="f12" fmla="+- f6 0 f5"/>
                <a:gd name="f13" fmla="*/ f8 f0 1"/>
                <a:gd name="f14" fmla="*/ f12 1 1481835"/>
                <a:gd name="f15" fmla="*/ f11 1 648303"/>
                <a:gd name="f16" fmla="*/ 0 f12 1"/>
                <a:gd name="f17" fmla="*/ 0 f11 1"/>
                <a:gd name="f18" fmla="*/ 1481835 f12 1"/>
                <a:gd name="f19" fmla="*/ 648303 f11 1"/>
                <a:gd name="f20" fmla="*/ f13 1 f2"/>
                <a:gd name="f21" fmla="*/ f16 1 1481835"/>
                <a:gd name="f22" fmla="*/ f17 1 648303"/>
                <a:gd name="f23" fmla="*/ f18 1 1481835"/>
                <a:gd name="f24" fmla="*/ f19 1 64830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81835" h="64830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651242">
                <a:lnSpc>
                  <a:spcPct val="90000"/>
                </a:lnSpc>
                <a:spcAft>
                  <a:spcPts val="62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65" kern="1200" dirty="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Documentazione dettagliata che fornisce tutte le informazioni necessarie sul sistema</a:t>
              </a:r>
              <a:endPara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endParaRPr>
            </a:p>
          </p:txBody>
        </p:sp>
        <p:sp>
          <p:nvSpPr>
            <p:cNvPr id="12" name="Rectangle 11" descr="Scales of Justice">
              <a:extLst>
                <a:ext uri="{FF2B5EF4-FFF2-40B4-BE49-F238E27FC236}">
                  <a16:creationId xmlns:a16="http://schemas.microsoft.com/office/drawing/2014/main" id="{DFD191CA-45DA-FDBF-76F5-A97AAA4DDF42}"/>
                </a:ext>
              </a:extLst>
            </p:cNvPr>
            <p:cNvSpPr/>
            <p:nvPr/>
          </p:nvSpPr>
          <p:spPr>
            <a:xfrm>
              <a:off x="8212976" y="3426494"/>
              <a:ext cx="666826" cy="666826"/>
            </a:xfrm>
            <a:prstGeom prst="rect">
              <a:avLst/>
            </a:prstGeom>
            <a:blipFill>
              <a:blip r:embed="rId10">
                <a:alphaModFix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1C0708-4341-E01B-CD47-297EED6E72FD}"/>
                </a:ext>
              </a:extLst>
            </p:cNvPr>
            <p:cNvSpPr/>
            <p:nvPr/>
          </p:nvSpPr>
          <p:spPr>
            <a:xfrm>
              <a:off x="7805464" y="4330250"/>
              <a:ext cx="1481830" cy="648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1835"/>
                <a:gd name="f7" fmla="val 648303"/>
                <a:gd name="f8" fmla="+- 0 0 -90"/>
                <a:gd name="f9" fmla="*/ f3 1 1481835"/>
                <a:gd name="f10" fmla="*/ f4 1 648303"/>
                <a:gd name="f11" fmla="+- f7 0 f5"/>
                <a:gd name="f12" fmla="+- f6 0 f5"/>
                <a:gd name="f13" fmla="*/ f8 f0 1"/>
                <a:gd name="f14" fmla="*/ f12 1 1481835"/>
                <a:gd name="f15" fmla="*/ f11 1 648303"/>
                <a:gd name="f16" fmla="*/ 0 f12 1"/>
                <a:gd name="f17" fmla="*/ 0 f11 1"/>
                <a:gd name="f18" fmla="*/ 1481835 f12 1"/>
                <a:gd name="f19" fmla="*/ 648303 f11 1"/>
                <a:gd name="f20" fmla="*/ f13 1 f2"/>
                <a:gd name="f21" fmla="*/ f16 1 1481835"/>
                <a:gd name="f22" fmla="*/ f17 1 648303"/>
                <a:gd name="f23" fmla="*/ f18 1 1481835"/>
                <a:gd name="f24" fmla="*/ f19 1 64830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481835" h="64830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651242">
                <a:lnSpc>
                  <a:spcPct val="90000"/>
                </a:lnSpc>
                <a:spcAft>
                  <a:spcPts val="62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65" kern="120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Misure adeguate di supervisione umana per ridurre al minimo i rischi</a:t>
              </a:r>
              <a:endPara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endParaRPr>
            </a:p>
          </p:txBody>
        </p:sp>
        <p:sp>
          <p:nvSpPr>
            <p:cNvPr id="14" name="Rectangle 13" descr="Target">
              <a:extLst>
                <a:ext uri="{FF2B5EF4-FFF2-40B4-BE49-F238E27FC236}">
                  <a16:creationId xmlns:a16="http://schemas.microsoft.com/office/drawing/2014/main" id="{B917FAEC-18E0-5D6F-6200-775A5682955F}"/>
                </a:ext>
              </a:extLst>
            </p:cNvPr>
            <p:cNvSpPr/>
            <p:nvPr/>
          </p:nvSpPr>
          <p:spPr>
            <a:xfrm>
              <a:off x="10115476" y="3426494"/>
              <a:ext cx="666826" cy="666826"/>
            </a:xfrm>
            <a:prstGeom prst="rect">
              <a:avLst/>
            </a:prstGeom>
            <a:blipFill>
              <a:blip r:embed="rId12">
                <a:alphaModFix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47C94B-01AC-427E-5EB8-386E15305641}"/>
                </a:ext>
              </a:extLst>
            </p:cNvPr>
            <p:cNvSpPr/>
            <p:nvPr/>
          </p:nvSpPr>
          <p:spPr>
            <a:xfrm>
              <a:off x="9546628" y="4330250"/>
              <a:ext cx="1804531" cy="648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04535"/>
                <a:gd name="f7" fmla="val 648303"/>
                <a:gd name="f8" fmla="+- 0 0 -90"/>
                <a:gd name="f9" fmla="*/ f3 1 1804535"/>
                <a:gd name="f10" fmla="*/ f4 1 648303"/>
                <a:gd name="f11" fmla="+- f7 0 f5"/>
                <a:gd name="f12" fmla="+- f6 0 f5"/>
                <a:gd name="f13" fmla="*/ f8 f0 1"/>
                <a:gd name="f14" fmla="*/ f12 1 1804535"/>
                <a:gd name="f15" fmla="*/ f11 1 648303"/>
                <a:gd name="f16" fmla="*/ 0 f12 1"/>
                <a:gd name="f17" fmla="*/ 0 f11 1"/>
                <a:gd name="f18" fmla="*/ 1804535 f12 1"/>
                <a:gd name="f19" fmla="*/ 648303 f11 1"/>
                <a:gd name="f20" fmla="*/ f13 1 f2"/>
                <a:gd name="f21" fmla="*/ f16 1 1804535"/>
                <a:gd name="f22" fmla="*/ f17 1 648303"/>
                <a:gd name="f23" fmla="*/ f18 1 1804535"/>
                <a:gd name="f24" fmla="*/ f19 1 64830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804535" h="64830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algn="ctr" defTabSz="651242">
                <a:spcAft>
                  <a:spcPts val="628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1465" kern="120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Elevato livello di robustezza, sicurezza, </a:t>
              </a:r>
              <a:r>
                <a:rPr lang="en-GB" sz="1465" kern="1200">
                  <a:solidFill>
                    <a:srgbClr val="000000"/>
                  </a:solidFill>
                  <a:latin typeface="Calibri Light"/>
                  <a:ea typeface="+mn-ea"/>
                  <a:cs typeface="+mn-cs"/>
                </a:rPr>
                <a:t>accuratezza</a:t>
              </a:r>
              <a:endPara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.PingFang SC Regular</vt:lpstr>
      <vt:lpstr>Arial</vt:lpstr>
      <vt:lpstr>Calibri</vt:lpstr>
      <vt:lpstr>Calibri Light</vt:lpstr>
      <vt:lpstr>Montserrat</vt:lpstr>
      <vt:lpstr>Montserrat Bold</vt:lpstr>
      <vt:lpstr>Montserrat Light</vt:lpstr>
      <vt:lpstr>Montserrat Medium</vt:lpstr>
      <vt:lpstr>Montserrat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Dedalus ITA_NLP Model </vt:lpstr>
      <vt:lpstr>Considerazioni per un’adozione  di successo dell’AI</vt:lpstr>
      <vt:lpstr>Regole per i prodotti AI-based in sanità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Moz</dc:creator>
  <cp:lastModifiedBy>Monica Moz</cp:lastModifiedBy>
  <cp:revision>4</cp:revision>
  <cp:lastPrinted>2024-03-07T13:30:37Z</cp:lastPrinted>
  <dcterms:created xsi:type="dcterms:W3CDTF">2024-03-04T12:02:56Z</dcterms:created>
  <dcterms:modified xsi:type="dcterms:W3CDTF">2024-03-11T08:18:40Z</dcterms:modified>
</cp:coreProperties>
</file>